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707" r:id="rId5"/>
    <p:sldMasterId id="2147483723" r:id="rId6"/>
  </p:sldMasterIdLst>
  <p:notesMasterIdLst>
    <p:notesMasterId r:id="rId44"/>
  </p:notesMasterIdLst>
  <p:sldIdLst>
    <p:sldId id="459" r:id="rId7"/>
    <p:sldId id="330" r:id="rId8"/>
    <p:sldId id="331" r:id="rId9"/>
    <p:sldId id="405" r:id="rId10"/>
    <p:sldId id="406" r:id="rId11"/>
    <p:sldId id="407" r:id="rId12"/>
    <p:sldId id="332" r:id="rId13"/>
    <p:sldId id="349" r:id="rId14"/>
    <p:sldId id="319" r:id="rId15"/>
    <p:sldId id="370" r:id="rId16"/>
    <p:sldId id="428" r:id="rId17"/>
    <p:sldId id="452" r:id="rId18"/>
    <p:sldId id="429" r:id="rId19"/>
    <p:sldId id="430" r:id="rId20"/>
    <p:sldId id="431" r:id="rId21"/>
    <p:sldId id="432" r:id="rId22"/>
    <p:sldId id="433" r:id="rId23"/>
    <p:sldId id="434" r:id="rId24"/>
    <p:sldId id="435" r:id="rId25"/>
    <p:sldId id="436" r:id="rId26"/>
    <p:sldId id="437" r:id="rId27"/>
    <p:sldId id="438" r:id="rId28"/>
    <p:sldId id="439" r:id="rId29"/>
    <p:sldId id="440" r:id="rId30"/>
    <p:sldId id="441" r:id="rId31"/>
    <p:sldId id="442" r:id="rId32"/>
    <p:sldId id="457" r:id="rId33"/>
    <p:sldId id="443" r:id="rId34"/>
    <p:sldId id="444" r:id="rId35"/>
    <p:sldId id="445" r:id="rId36"/>
    <p:sldId id="458" r:id="rId37"/>
    <p:sldId id="447" r:id="rId38"/>
    <p:sldId id="448" r:id="rId39"/>
    <p:sldId id="449" r:id="rId40"/>
    <p:sldId id="450" r:id="rId41"/>
    <p:sldId id="451" r:id="rId42"/>
    <p:sldId id="45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ej Kosmrlj" initials="MK"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6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87143" autoAdjust="0"/>
  </p:normalViewPr>
  <p:slideViewPr>
    <p:cSldViewPr snapToGrid="0" snapToObjects="1">
      <p:cViewPr>
        <p:scale>
          <a:sx n="70" d="100"/>
          <a:sy n="70" d="100"/>
        </p:scale>
        <p:origin x="-642" y="-78"/>
      </p:cViewPr>
      <p:guideLst>
        <p:guide orient="horz" pos="2160"/>
        <p:guide pos="3840"/>
      </p:guideLst>
    </p:cSldViewPr>
  </p:slideViewPr>
  <p:outlineViewPr>
    <p:cViewPr>
      <p:scale>
        <a:sx n="33" d="100"/>
        <a:sy n="33" d="100"/>
      </p:scale>
      <p:origin x="0" y="-608"/>
    </p:cViewPr>
  </p:outlineViewPr>
  <p:notesTextViewPr>
    <p:cViewPr>
      <p:scale>
        <a:sx n="1" d="1"/>
        <a:sy n="1" d="1"/>
      </p:scale>
      <p:origin x="0" y="0"/>
    </p:cViewPr>
  </p:notesTextViewPr>
  <p:sorterViewPr>
    <p:cViewPr>
      <p:scale>
        <a:sx n="80" d="100"/>
        <a:sy n="80" d="100"/>
      </p:scale>
      <p:origin x="0" y="-7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396531-0706-462F-B2F9-0B4D24AE1627}" type="doc">
      <dgm:prSet loTypeId="urn:microsoft.com/office/officeart/2005/8/layout/hList1" loCatId="list" qsTypeId="urn:microsoft.com/office/officeart/2005/8/quickstyle/3d1" qsCatId="3D" csTypeId="urn:microsoft.com/office/officeart/2005/8/colors/colorful5" csCatId="colorful" phldr="1"/>
      <dgm:spPr/>
      <dgm:t>
        <a:bodyPr/>
        <a:lstStyle/>
        <a:p>
          <a:endParaRPr lang="en-US"/>
        </a:p>
      </dgm:t>
    </dgm:pt>
    <dgm:pt modelId="{BF3D789C-492C-4D45-84DE-2460DB44A697}">
      <dgm:prSet phldrT="[Text]" custT="1"/>
      <dgm:spPr>
        <a:solidFill>
          <a:srgbClr val="002060"/>
        </a:solidFill>
      </dgm:spPr>
      <dgm:t>
        <a:bodyPr/>
        <a:lstStyle/>
        <a:p>
          <a:pPr algn="ctr"/>
          <a:r>
            <a:rPr lang="sl-SI" sz="2800" dirty="0"/>
            <a:t>Design</a:t>
          </a:r>
          <a:endParaRPr lang="cs-CZ" sz="3200" dirty="0"/>
        </a:p>
      </dgm:t>
    </dgm:pt>
    <dgm:pt modelId="{5BCED184-C3A1-4C1C-A429-82B392CE056A}" type="parTrans" cxnId="{E93BCF77-8DEF-495B-B97C-8EA9DA8DD7B2}">
      <dgm:prSet/>
      <dgm:spPr/>
      <dgm:t>
        <a:bodyPr/>
        <a:lstStyle/>
        <a:p>
          <a:pPr algn="l"/>
          <a:endParaRPr lang="en-US" sz="2400"/>
        </a:p>
      </dgm:t>
    </dgm:pt>
    <dgm:pt modelId="{3877C8D9-EA4A-431D-807C-91C7E27A8D15}" type="sibTrans" cxnId="{E93BCF77-8DEF-495B-B97C-8EA9DA8DD7B2}">
      <dgm:prSet/>
      <dgm:spPr/>
      <dgm:t>
        <a:bodyPr/>
        <a:lstStyle/>
        <a:p>
          <a:pPr algn="l"/>
          <a:endParaRPr lang="en-US" sz="2400"/>
        </a:p>
      </dgm:t>
    </dgm:pt>
    <dgm:pt modelId="{D57F18EF-DCB6-4FE3-AA4C-819043B77F98}">
      <dgm:prSet phldrT="[Text]" custT="1"/>
      <dgm:spPr>
        <a:solidFill>
          <a:srgbClr val="336600"/>
        </a:solidFill>
      </dgm:spPr>
      <dgm:t>
        <a:bodyPr/>
        <a:lstStyle/>
        <a:p>
          <a:pPr algn="ctr"/>
          <a:r>
            <a:rPr lang="sl-SI" sz="2800" dirty="0"/>
            <a:t>Tisk</a:t>
          </a:r>
          <a:endParaRPr lang="cs-CZ" sz="3200" dirty="0"/>
        </a:p>
      </dgm:t>
    </dgm:pt>
    <dgm:pt modelId="{50629993-436D-4803-9CC9-B693A334BA26}" type="parTrans" cxnId="{3729D84B-4536-4723-89CA-25A26B3D843F}">
      <dgm:prSet/>
      <dgm:spPr/>
      <dgm:t>
        <a:bodyPr/>
        <a:lstStyle/>
        <a:p>
          <a:pPr algn="l"/>
          <a:endParaRPr lang="en-US" sz="2400"/>
        </a:p>
      </dgm:t>
    </dgm:pt>
    <dgm:pt modelId="{B7E1D689-FE34-4E32-BE28-B8034C343EBC}" type="sibTrans" cxnId="{3729D84B-4536-4723-89CA-25A26B3D843F}">
      <dgm:prSet/>
      <dgm:spPr/>
      <dgm:t>
        <a:bodyPr/>
        <a:lstStyle/>
        <a:p>
          <a:pPr algn="l"/>
          <a:endParaRPr lang="en-US" sz="2400"/>
        </a:p>
      </dgm:t>
    </dgm:pt>
    <dgm:pt modelId="{21EEBC4C-FE4B-48A1-95DD-F6AC72D87099}">
      <dgm:prSet phldrT="[Text]" custT="1"/>
      <dgm:spPr/>
      <dgm:t>
        <a:bodyPr/>
        <a:lstStyle/>
        <a:p>
          <a:pPr algn="l">
            <a:lnSpc>
              <a:spcPts val="2600"/>
            </a:lnSpc>
            <a:spcAft>
              <a:spcPts val="600"/>
            </a:spcAft>
          </a:pPr>
          <a:r>
            <a:rPr lang="en-GB" sz="2000" b="0" dirty="0">
              <a:latin typeface="+mn-lt"/>
            </a:rPr>
            <a:t>Chyby při výběru štítků</a:t>
          </a:r>
          <a:endParaRPr lang="cs-CZ" sz="2000" dirty="0"/>
        </a:p>
      </dgm:t>
    </dgm:pt>
    <dgm:pt modelId="{A727A533-5B07-4455-896D-26746456DB0B}" type="parTrans" cxnId="{1560FC14-A20E-493B-BA35-338889ACA6B2}">
      <dgm:prSet/>
      <dgm:spPr/>
      <dgm:t>
        <a:bodyPr/>
        <a:lstStyle/>
        <a:p>
          <a:pPr algn="l"/>
          <a:endParaRPr lang="en-US" sz="2400"/>
        </a:p>
      </dgm:t>
    </dgm:pt>
    <dgm:pt modelId="{1F65876B-2016-4712-89CE-42E60DEDAF4C}" type="sibTrans" cxnId="{1560FC14-A20E-493B-BA35-338889ACA6B2}">
      <dgm:prSet/>
      <dgm:spPr/>
      <dgm:t>
        <a:bodyPr/>
        <a:lstStyle/>
        <a:p>
          <a:pPr algn="l"/>
          <a:endParaRPr lang="en-US" sz="2400"/>
        </a:p>
      </dgm:t>
    </dgm:pt>
    <dgm:pt modelId="{D374546B-CA42-43A8-A54D-74281CE19F9C}">
      <dgm:prSet phldrT="[Text]" custT="1"/>
      <dgm:spPr/>
      <dgm:t>
        <a:bodyPr/>
        <a:lstStyle/>
        <a:p>
          <a:pPr>
            <a:lnSpc>
              <a:spcPct val="90000"/>
            </a:lnSpc>
          </a:pPr>
          <a:endParaRPr lang="en-US" sz="4400" dirty="0"/>
        </a:p>
      </dgm:t>
    </dgm:pt>
    <dgm:pt modelId="{E92C12EC-A119-47FA-B2B1-96BF0ADE60E3}" type="parTrans" cxnId="{DF5983FC-520F-4A48-835B-3D77FBA4FAF4}">
      <dgm:prSet/>
      <dgm:spPr/>
      <dgm:t>
        <a:bodyPr/>
        <a:lstStyle/>
        <a:p>
          <a:pPr algn="l"/>
          <a:endParaRPr lang="en-US" sz="2400"/>
        </a:p>
      </dgm:t>
    </dgm:pt>
    <dgm:pt modelId="{36BE9A54-6FD8-42AC-AA52-7DB416F921D3}" type="sibTrans" cxnId="{DF5983FC-520F-4A48-835B-3D77FBA4FAF4}">
      <dgm:prSet/>
      <dgm:spPr/>
      <dgm:t>
        <a:bodyPr/>
        <a:lstStyle/>
        <a:p>
          <a:pPr algn="l"/>
          <a:endParaRPr lang="en-US" sz="2400"/>
        </a:p>
      </dgm:t>
    </dgm:pt>
    <dgm:pt modelId="{35E1F876-367F-430A-879C-F8F979AA99A7}">
      <dgm:prSet phldrT="[Text]" custT="1"/>
      <dgm:spPr>
        <a:solidFill>
          <a:schemeClr val="accent6">
            <a:lumMod val="75000"/>
          </a:schemeClr>
        </a:solidFill>
      </dgm:spPr>
      <dgm:t>
        <a:bodyPr/>
        <a:lstStyle/>
        <a:p>
          <a:pPr algn="ctr"/>
          <a:r>
            <a:rPr lang="sl-SI" sz="2800" dirty="0"/>
            <a:t>Správa</a:t>
          </a:r>
          <a:endParaRPr lang="cs-CZ" sz="3200" dirty="0"/>
        </a:p>
      </dgm:t>
    </dgm:pt>
    <dgm:pt modelId="{DE342DCA-11AC-4C80-BE28-406DB6167617}" type="parTrans" cxnId="{92C22A53-9845-405B-B251-E29884F736E4}">
      <dgm:prSet/>
      <dgm:spPr/>
      <dgm:t>
        <a:bodyPr/>
        <a:lstStyle/>
        <a:p>
          <a:pPr algn="l"/>
          <a:endParaRPr lang="en-US" sz="2400"/>
        </a:p>
      </dgm:t>
    </dgm:pt>
    <dgm:pt modelId="{CABBAE6F-AC36-4017-B1EE-CE6898438774}" type="sibTrans" cxnId="{92C22A53-9845-405B-B251-E29884F736E4}">
      <dgm:prSet/>
      <dgm:spPr/>
      <dgm:t>
        <a:bodyPr/>
        <a:lstStyle/>
        <a:p>
          <a:pPr algn="l"/>
          <a:endParaRPr lang="en-US" sz="2400"/>
        </a:p>
      </dgm:t>
    </dgm:pt>
    <dgm:pt modelId="{98917535-4D37-4D45-8AA2-FD52726ACF83}">
      <dgm:prSet phldrT="[Text]" custT="1"/>
      <dgm:spPr/>
      <dgm:t>
        <a:bodyPr/>
        <a:lstStyle/>
        <a:p>
          <a:pPr algn="l">
            <a:lnSpc>
              <a:spcPts val="2600"/>
            </a:lnSpc>
            <a:spcAft>
              <a:spcPts val="600"/>
            </a:spcAft>
          </a:pPr>
          <a:r>
            <a:rPr lang="sl-SI" sz="2000" b="0" dirty="0">
              <a:latin typeface="+mn-lt"/>
            </a:rPr>
            <a:t>Absence kontroly přístupu</a:t>
          </a:r>
          <a:endParaRPr lang="cs-CZ" sz="2000" dirty="0"/>
        </a:p>
      </dgm:t>
    </dgm:pt>
    <dgm:pt modelId="{94B0A0B3-1E63-4BD3-9505-520016919CEE}" type="parTrans" cxnId="{994EDEDF-205F-459E-ABA7-F6BDEDB657C9}">
      <dgm:prSet/>
      <dgm:spPr/>
      <dgm:t>
        <a:bodyPr/>
        <a:lstStyle/>
        <a:p>
          <a:pPr algn="l"/>
          <a:endParaRPr lang="en-US" sz="2400"/>
        </a:p>
      </dgm:t>
    </dgm:pt>
    <dgm:pt modelId="{35FE1AD9-F497-44AC-8E4D-325EF783255C}" type="sibTrans" cxnId="{994EDEDF-205F-459E-ABA7-F6BDEDB657C9}">
      <dgm:prSet/>
      <dgm:spPr/>
      <dgm:t>
        <a:bodyPr/>
        <a:lstStyle/>
        <a:p>
          <a:pPr algn="l"/>
          <a:endParaRPr lang="en-US" sz="2400"/>
        </a:p>
      </dgm:t>
    </dgm:pt>
    <dgm:pt modelId="{F09145FA-1FA9-4284-87A5-F3013CFD527F}">
      <dgm:prSet phldrT="[Text]" custT="1"/>
      <dgm:spPr/>
      <dgm:t>
        <a:bodyPr/>
        <a:lstStyle/>
        <a:p>
          <a:pPr algn="l">
            <a:lnSpc>
              <a:spcPts val="2600"/>
            </a:lnSpc>
            <a:spcAft>
              <a:spcPts val="600"/>
            </a:spcAft>
          </a:pPr>
          <a:r>
            <a:rPr lang="sl-SI" sz="2000" b="0" dirty="0">
              <a:latin typeface="+mn-lt"/>
            </a:rPr>
            <a:t>Absence centrální historie tisku</a:t>
          </a:r>
          <a:endParaRPr lang="cs-CZ" sz="2000" dirty="0"/>
        </a:p>
      </dgm:t>
    </dgm:pt>
    <dgm:pt modelId="{DF88C42E-610E-44E2-A3B1-B843924BA011}" type="parTrans" cxnId="{94FBFD7F-DDAE-4632-B7E5-5AF05B1AB9D0}">
      <dgm:prSet/>
      <dgm:spPr/>
      <dgm:t>
        <a:bodyPr/>
        <a:lstStyle/>
        <a:p>
          <a:pPr algn="l"/>
          <a:endParaRPr lang="en-US" sz="2400"/>
        </a:p>
      </dgm:t>
    </dgm:pt>
    <dgm:pt modelId="{FF56F597-FA9C-456F-B36C-97144DD0F93A}" type="sibTrans" cxnId="{94FBFD7F-DDAE-4632-B7E5-5AF05B1AB9D0}">
      <dgm:prSet/>
      <dgm:spPr/>
      <dgm:t>
        <a:bodyPr/>
        <a:lstStyle/>
        <a:p>
          <a:pPr algn="l"/>
          <a:endParaRPr lang="en-US" sz="2400"/>
        </a:p>
      </dgm:t>
    </dgm:pt>
    <dgm:pt modelId="{52B9DFD1-CAB0-49C4-B662-7F7457BD6ADB}">
      <dgm:prSet phldrT="[Text]" custT="1"/>
      <dgm:spPr/>
      <dgm:t>
        <a:bodyPr/>
        <a:lstStyle/>
        <a:p>
          <a:pPr algn="l">
            <a:lnSpc>
              <a:spcPts val="2600"/>
            </a:lnSpc>
            <a:spcAft>
              <a:spcPts val="600"/>
            </a:spcAft>
          </a:pPr>
          <a:r>
            <a:rPr lang="sl-SI" sz="2000" b="0" dirty="0">
              <a:latin typeface="+mn-lt"/>
            </a:rPr>
            <a:t>Absence analýz uživatelů/zařízení</a:t>
          </a:r>
          <a:endParaRPr lang="cs-CZ" sz="2000" dirty="0"/>
        </a:p>
      </dgm:t>
    </dgm:pt>
    <dgm:pt modelId="{2D67B665-2D5B-4BEF-B038-11405CAAC5F5}" type="parTrans" cxnId="{F830646F-A041-43BC-BBB2-FA6A27731E1E}">
      <dgm:prSet/>
      <dgm:spPr/>
      <dgm:t>
        <a:bodyPr/>
        <a:lstStyle/>
        <a:p>
          <a:pPr algn="l"/>
          <a:endParaRPr lang="en-US" sz="2400"/>
        </a:p>
      </dgm:t>
    </dgm:pt>
    <dgm:pt modelId="{F18D4252-CAA8-412F-BEDA-48A9E7313EAF}" type="sibTrans" cxnId="{F830646F-A041-43BC-BBB2-FA6A27731E1E}">
      <dgm:prSet/>
      <dgm:spPr/>
      <dgm:t>
        <a:bodyPr/>
        <a:lstStyle/>
        <a:p>
          <a:pPr algn="l"/>
          <a:endParaRPr lang="en-US" sz="2400"/>
        </a:p>
      </dgm:t>
    </dgm:pt>
    <dgm:pt modelId="{90BDA929-F256-408A-8113-B560FF908749}">
      <dgm:prSet phldrT="[Text]" custT="1"/>
      <dgm:spPr/>
      <dgm:t>
        <a:bodyPr/>
        <a:lstStyle/>
        <a:p>
          <a:pPr algn="l">
            <a:lnSpc>
              <a:spcPts val="2600"/>
            </a:lnSpc>
            <a:spcAft>
              <a:spcPts val="600"/>
            </a:spcAft>
          </a:pPr>
          <a:r>
            <a:rPr lang="en-GB" sz="2000" b="0" dirty="0">
              <a:latin typeface="+mn-lt"/>
            </a:rPr>
            <a:t>Prostoje při výrobě</a:t>
          </a:r>
          <a:endParaRPr lang="cs-CZ" sz="2000" dirty="0"/>
        </a:p>
      </dgm:t>
    </dgm:pt>
    <dgm:pt modelId="{F24A2B28-6292-409B-A154-F77215E0EF90}" type="parTrans" cxnId="{22EE1D24-F6AB-4199-AAF2-39BCD1A62E34}">
      <dgm:prSet/>
      <dgm:spPr/>
      <dgm:t>
        <a:bodyPr/>
        <a:lstStyle/>
        <a:p>
          <a:pPr algn="l"/>
          <a:endParaRPr lang="en-US" sz="2400"/>
        </a:p>
      </dgm:t>
    </dgm:pt>
    <dgm:pt modelId="{3E4D9F1E-B799-446C-9AF3-FA6DEC85DE16}" type="sibTrans" cxnId="{22EE1D24-F6AB-4199-AAF2-39BCD1A62E34}">
      <dgm:prSet/>
      <dgm:spPr/>
      <dgm:t>
        <a:bodyPr/>
        <a:lstStyle/>
        <a:p>
          <a:pPr algn="l"/>
          <a:endParaRPr lang="en-US" sz="2400"/>
        </a:p>
      </dgm:t>
    </dgm:pt>
    <dgm:pt modelId="{98B042F2-7D31-49FA-9247-242CEC1AB8BF}">
      <dgm:prSet phldrT="[Text]" custT="1"/>
      <dgm:spPr/>
      <dgm:t>
        <a:bodyPr/>
        <a:lstStyle/>
        <a:p>
          <a:pPr algn="l">
            <a:lnSpc>
              <a:spcPts val="2600"/>
            </a:lnSpc>
            <a:spcAft>
              <a:spcPts val="600"/>
            </a:spcAft>
          </a:pPr>
          <a:r>
            <a:rPr lang="en-US" sz="2000" dirty="0"/>
            <a:t>Absence centralizovaného úložiště</a:t>
          </a:r>
        </a:p>
      </dgm:t>
    </dgm:pt>
    <dgm:pt modelId="{70407BE1-8E93-41E8-88D8-5D25E31E0ADE}" type="parTrans" cxnId="{4FF3BC8F-2471-4144-A02C-D10494B2B2E6}">
      <dgm:prSet/>
      <dgm:spPr/>
      <dgm:t>
        <a:bodyPr/>
        <a:lstStyle/>
        <a:p>
          <a:pPr algn="l"/>
          <a:endParaRPr lang="en-US" sz="2400"/>
        </a:p>
      </dgm:t>
    </dgm:pt>
    <dgm:pt modelId="{27AA8DD0-FBDD-41C5-B6F2-3207D7CE85DB}" type="sibTrans" cxnId="{4FF3BC8F-2471-4144-A02C-D10494B2B2E6}">
      <dgm:prSet/>
      <dgm:spPr/>
      <dgm:t>
        <a:bodyPr/>
        <a:lstStyle/>
        <a:p>
          <a:pPr algn="l"/>
          <a:endParaRPr lang="en-US" sz="2400"/>
        </a:p>
      </dgm:t>
    </dgm:pt>
    <dgm:pt modelId="{69C97C11-0648-4F06-8EE5-3584191E4DE5}">
      <dgm:prSet custT="1"/>
      <dgm:spPr>
        <a:solidFill>
          <a:srgbClr val="99CCFF">
            <a:alpha val="90000"/>
          </a:srgbClr>
        </a:solidFill>
      </dgm:spPr>
      <dgm:t>
        <a:bodyPr/>
        <a:lstStyle/>
        <a:p>
          <a:pPr>
            <a:lnSpc>
              <a:spcPts val="2600"/>
            </a:lnSpc>
          </a:pPr>
          <a:r>
            <a:rPr lang="en-GB" sz="2000" dirty="0" err="1" smtClean="0"/>
            <a:t>Nekonzistentnost</a:t>
          </a:r>
          <a:r>
            <a:rPr lang="en-GB" sz="2000" dirty="0" smtClean="0"/>
            <a:t> </a:t>
          </a:r>
          <a:r>
            <a:rPr lang="en-GB" sz="2000" dirty="0"/>
            <a:t>v návrzích</a:t>
          </a:r>
          <a:endParaRPr lang="cs-CZ" sz="2000" dirty="0"/>
        </a:p>
      </dgm:t>
    </dgm:pt>
    <dgm:pt modelId="{B295FF24-660F-4668-8BF9-4738187857E4}" type="parTrans" cxnId="{3157A6A4-4633-4400-BA30-A6EE05DB5BBC}">
      <dgm:prSet/>
      <dgm:spPr/>
      <dgm:t>
        <a:bodyPr/>
        <a:lstStyle/>
        <a:p>
          <a:pPr algn="l"/>
          <a:endParaRPr lang="en-US" sz="2400"/>
        </a:p>
      </dgm:t>
    </dgm:pt>
    <dgm:pt modelId="{B4E0C01C-B8EB-4CBB-ADA9-2938CF6D5146}" type="sibTrans" cxnId="{3157A6A4-4633-4400-BA30-A6EE05DB5BBC}">
      <dgm:prSet/>
      <dgm:spPr/>
      <dgm:t>
        <a:bodyPr/>
        <a:lstStyle/>
        <a:p>
          <a:pPr algn="l"/>
          <a:endParaRPr lang="en-US" sz="2400"/>
        </a:p>
      </dgm:t>
    </dgm:pt>
    <dgm:pt modelId="{6FDCE8F1-1594-4A3E-AE15-EC516CFE2F91}">
      <dgm:prSet phldrT="[Text]" custT="1"/>
      <dgm:spPr>
        <a:solidFill>
          <a:srgbClr val="99CCFF">
            <a:alpha val="90000"/>
          </a:srgbClr>
        </a:solidFill>
      </dgm:spPr>
      <dgm:t>
        <a:bodyPr/>
        <a:lstStyle/>
        <a:p>
          <a:pPr>
            <a:lnSpc>
              <a:spcPts val="2600"/>
            </a:lnSpc>
          </a:pPr>
          <a:r>
            <a:rPr lang="en-GB" sz="2000" dirty="0"/>
            <a:t>Řešení od více dodavatelů</a:t>
          </a:r>
          <a:endParaRPr lang="cs-CZ" sz="2000" dirty="0"/>
        </a:p>
      </dgm:t>
    </dgm:pt>
    <dgm:pt modelId="{66EE4605-449B-4C35-8A29-2F3C14321662}" type="parTrans" cxnId="{76E2F93C-4EA2-46F5-92C1-0F1F935C6FE9}">
      <dgm:prSet/>
      <dgm:spPr/>
      <dgm:t>
        <a:bodyPr/>
        <a:lstStyle/>
        <a:p>
          <a:pPr algn="l"/>
          <a:endParaRPr lang="en-US" sz="2400"/>
        </a:p>
      </dgm:t>
    </dgm:pt>
    <dgm:pt modelId="{2B4E9B88-E731-4093-A8D0-04BAB4F93FDB}" type="sibTrans" cxnId="{76E2F93C-4EA2-46F5-92C1-0F1F935C6FE9}">
      <dgm:prSet/>
      <dgm:spPr/>
      <dgm:t>
        <a:bodyPr/>
        <a:lstStyle/>
        <a:p>
          <a:pPr algn="l"/>
          <a:endParaRPr lang="en-US" sz="2400"/>
        </a:p>
      </dgm:t>
    </dgm:pt>
    <dgm:pt modelId="{EC73B659-3480-4F5C-A583-2902AE02682D}">
      <dgm:prSet custT="1"/>
      <dgm:spPr>
        <a:solidFill>
          <a:srgbClr val="99CCFF">
            <a:alpha val="90000"/>
          </a:srgbClr>
        </a:solidFill>
      </dgm:spPr>
      <dgm:t>
        <a:bodyPr/>
        <a:lstStyle/>
        <a:p>
          <a:pPr>
            <a:lnSpc>
              <a:spcPts val="2600"/>
            </a:lnSpc>
          </a:pPr>
          <a:r>
            <a:rPr lang="en-GB" sz="2000" dirty="0"/>
            <a:t>Více osob navrhujících štítky</a:t>
          </a:r>
          <a:endParaRPr lang="cs-CZ" sz="2000" dirty="0"/>
        </a:p>
      </dgm:t>
    </dgm:pt>
    <dgm:pt modelId="{744FEA29-4B36-4997-B1CB-57D175C74628}" type="parTrans" cxnId="{72C4C30E-3395-4354-95E9-9E9FB27755A8}">
      <dgm:prSet/>
      <dgm:spPr/>
      <dgm:t>
        <a:bodyPr/>
        <a:lstStyle/>
        <a:p>
          <a:pPr algn="l"/>
          <a:endParaRPr lang="en-US" sz="2400"/>
        </a:p>
      </dgm:t>
    </dgm:pt>
    <dgm:pt modelId="{7B4BA0DE-5C37-4952-ACA5-C7107592DD7A}" type="sibTrans" cxnId="{72C4C30E-3395-4354-95E9-9E9FB27755A8}">
      <dgm:prSet/>
      <dgm:spPr/>
      <dgm:t>
        <a:bodyPr/>
        <a:lstStyle/>
        <a:p>
          <a:pPr algn="l"/>
          <a:endParaRPr lang="en-US" sz="2400"/>
        </a:p>
      </dgm:t>
    </dgm:pt>
    <dgm:pt modelId="{5E76DE5E-8865-4FC1-B3DE-DC7BF7292758}">
      <dgm:prSet phldrT="[Text]" custT="1"/>
      <dgm:spPr/>
      <dgm:t>
        <a:bodyPr/>
        <a:lstStyle/>
        <a:p>
          <a:pPr algn="l">
            <a:lnSpc>
              <a:spcPts val="2600"/>
            </a:lnSpc>
            <a:spcAft>
              <a:spcPts val="600"/>
            </a:spcAft>
          </a:pPr>
          <a:r>
            <a:rPr lang="en-GB" sz="2000" b="0" dirty="0">
              <a:latin typeface="+mn-lt"/>
            </a:rPr>
            <a:t>Absence změnového managementu / kontroly verzí</a:t>
          </a:r>
          <a:endParaRPr lang="cs-CZ" sz="2000" dirty="0"/>
        </a:p>
      </dgm:t>
    </dgm:pt>
    <dgm:pt modelId="{E6BCD8F6-C920-45AF-97FE-89C3A74C571C}" type="parTrans" cxnId="{E652561A-538E-406A-A996-265384DCFC3B}">
      <dgm:prSet/>
      <dgm:spPr/>
      <dgm:t>
        <a:bodyPr/>
        <a:lstStyle/>
        <a:p>
          <a:endParaRPr lang="en-GB" sz="2400"/>
        </a:p>
      </dgm:t>
    </dgm:pt>
    <dgm:pt modelId="{A6F4274D-B111-4728-BED9-95A64C902BD9}" type="sibTrans" cxnId="{E652561A-538E-406A-A996-265384DCFC3B}">
      <dgm:prSet/>
      <dgm:spPr/>
      <dgm:t>
        <a:bodyPr/>
        <a:lstStyle/>
        <a:p>
          <a:endParaRPr lang="en-GB" sz="2400"/>
        </a:p>
      </dgm:t>
    </dgm:pt>
    <dgm:pt modelId="{03A55D5A-AC7B-4D72-B90F-44A04A8B932F}">
      <dgm:prSet custT="1"/>
      <dgm:spPr>
        <a:solidFill>
          <a:srgbClr val="99CCFF">
            <a:alpha val="90000"/>
          </a:srgbClr>
        </a:solidFill>
      </dgm:spPr>
      <dgm:t>
        <a:bodyPr/>
        <a:lstStyle/>
        <a:p>
          <a:pPr>
            <a:lnSpc>
              <a:spcPts val="2600"/>
            </a:lnSpc>
          </a:pPr>
          <a:r>
            <a:rPr lang="en-GB" sz="2000" dirty="0"/>
            <a:t>Tisíce zbytečných šablon</a:t>
          </a:r>
          <a:endParaRPr lang="cs-CZ" sz="2000" dirty="0"/>
        </a:p>
      </dgm:t>
    </dgm:pt>
    <dgm:pt modelId="{A3EBCC10-0D44-4F4B-AA2A-D6A44813B238}" type="parTrans" cxnId="{EEFF3A21-E939-455A-9F2F-C53CB4138562}">
      <dgm:prSet/>
      <dgm:spPr/>
      <dgm:t>
        <a:bodyPr/>
        <a:lstStyle/>
        <a:p>
          <a:endParaRPr lang="en-GB" sz="2400"/>
        </a:p>
      </dgm:t>
    </dgm:pt>
    <dgm:pt modelId="{87783585-4579-42E8-9B54-02069FE46D6D}" type="sibTrans" cxnId="{EEFF3A21-E939-455A-9F2F-C53CB4138562}">
      <dgm:prSet/>
      <dgm:spPr/>
      <dgm:t>
        <a:bodyPr/>
        <a:lstStyle/>
        <a:p>
          <a:endParaRPr lang="en-GB" sz="2400"/>
        </a:p>
      </dgm:t>
    </dgm:pt>
    <dgm:pt modelId="{E3907AAB-AE06-48CE-B05D-A9535A977B35}">
      <dgm:prSet custT="1"/>
      <dgm:spPr>
        <a:solidFill>
          <a:srgbClr val="99CCFF">
            <a:alpha val="90000"/>
          </a:srgbClr>
        </a:solidFill>
      </dgm:spPr>
      <dgm:t>
        <a:bodyPr/>
        <a:lstStyle/>
        <a:p>
          <a:pPr>
            <a:lnSpc>
              <a:spcPts val="2600"/>
            </a:lnSpc>
          </a:pPr>
          <a:r>
            <a:rPr lang="en-GB" sz="2000" dirty="0"/>
            <a:t>Týdny navrhování nových štítků</a:t>
          </a:r>
          <a:endParaRPr lang="cs-CZ" sz="2000" dirty="0"/>
        </a:p>
      </dgm:t>
    </dgm:pt>
    <dgm:pt modelId="{04940C4A-4AE7-4108-B9BE-6429B76BC06D}" type="parTrans" cxnId="{B987DB48-2F13-4E19-A0C1-AE01C1BE1AEE}">
      <dgm:prSet/>
      <dgm:spPr/>
      <dgm:t>
        <a:bodyPr/>
        <a:lstStyle/>
        <a:p>
          <a:endParaRPr lang="en-GB" sz="2400"/>
        </a:p>
      </dgm:t>
    </dgm:pt>
    <dgm:pt modelId="{72A7E929-9275-4D7B-88DC-82472522FCF1}" type="sibTrans" cxnId="{B987DB48-2F13-4E19-A0C1-AE01C1BE1AEE}">
      <dgm:prSet/>
      <dgm:spPr/>
      <dgm:t>
        <a:bodyPr/>
        <a:lstStyle/>
        <a:p>
          <a:endParaRPr lang="en-GB" sz="2400"/>
        </a:p>
      </dgm:t>
    </dgm:pt>
    <dgm:pt modelId="{9E654606-3459-4780-83DD-6422644DD6A8}">
      <dgm:prSet phldrT="[Text]" custT="1"/>
      <dgm:spPr/>
      <dgm:t>
        <a:bodyPr/>
        <a:lstStyle/>
        <a:p>
          <a:pPr algn="l">
            <a:lnSpc>
              <a:spcPts val="2600"/>
            </a:lnSpc>
            <a:spcAft>
              <a:spcPts val="600"/>
            </a:spcAft>
          </a:pPr>
          <a:r>
            <a:rPr lang="en-GB" sz="2000" b="0" dirty="0">
              <a:latin typeface="+mn-lt"/>
            </a:rPr>
            <a:t>Chyba v tisku od návrhářů</a:t>
          </a:r>
          <a:endParaRPr lang="cs-CZ" sz="2000" dirty="0"/>
        </a:p>
      </dgm:t>
    </dgm:pt>
    <dgm:pt modelId="{D01CFB61-DF9C-4AA4-901E-2AF033D742BF}" type="parTrans" cxnId="{FAF0B3D7-404D-47B8-8B7D-1A66770DBC97}">
      <dgm:prSet/>
      <dgm:spPr/>
      <dgm:t>
        <a:bodyPr/>
        <a:lstStyle/>
        <a:p>
          <a:endParaRPr lang="en-GB" sz="2400"/>
        </a:p>
      </dgm:t>
    </dgm:pt>
    <dgm:pt modelId="{474C9F05-500B-45D6-9AA1-AEA58B9E48DF}" type="sibTrans" cxnId="{FAF0B3D7-404D-47B8-8B7D-1A66770DBC97}">
      <dgm:prSet/>
      <dgm:spPr/>
      <dgm:t>
        <a:bodyPr/>
        <a:lstStyle/>
        <a:p>
          <a:endParaRPr lang="en-GB" sz="2400"/>
        </a:p>
      </dgm:t>
    </dgm:pt>
    <dgm:pt modelId="{C1943D15-7613-4CD9-9024-C6FD49E667C8}">
      <dgm:prSet phldrT="[Text]" custT="1"/>
      <dgm:spPr/>
      <dgm:t>
        <a:bodyPr/>
        <a:lstStyle/>
        <a:p>
          <a:pPr algn="l">
            <a:lnSpc>
              <a:spcPts val="2600"/>
            </a:lnSpc>
            <a:spcAft>
              <a:spcPts val="600"/>
            </a:spcAft>
          </a:pPr>
          <a:r>
            <a:rPr lang="en-US" sz="2000" dirty="0"/>
            <a:t>Plýtvání materiálem a pracovními silami</a:t>
          </a:r>
        </a:p>
      </dgm:t>
    </dgm:pt>
    <dgm:pt modelId="{0E99E35C-6D2E-473F-AC71-A022728BB1AE}" type="parTrans" cxnId="{E0807B81-8A4D-4933-ABC2-3F652BDA530D}">
      <dgm:prSet/>
      <dgm:spPr/>
      <dgm:t>
        <a:bodyPr/>
        <a:lstStyle/>
        <a:p>
          <a:endParaRPr lang="en-GB" sz="2400"/>
        </a:p>
      </dgm:t>
    </dgm:pt>
    <dgm:pt modelId="{A4A8E6AA-B838-4E1D-8365-CEFCBDAEA0B8}" type="sibTrans" cxnId="{E0807B81-8A4D-4933-ABC2-3F652BDA530D}">
      <dgm:prSet/>
      <dgm:spPr/>
      <dgm:t>
        <a:bodyPr/>
        <a:lstStyle/>
        <a:p>
          <a:endParaRPr lang="en-GB" sz="2400"/>
        </a:p>
      </dgm:t>
    </dgm:pt>
    <dgm:pt modelId="{B46A0D8E-2329-4F08-A91F-9241B0F70F78}">
      <dgm:prSet phldrT="[Text]" custT="1"/>
      <dgm:spPr/>
      <dgm:t>
        <a:bodyPr/>
        <a:lstStyle/>
        <a:p>
          <a:pPr algn="l">
            <a:lnSpc>
              <a:spcPts val="2600"/>
            </a:lnSpc>
            <a:spcAft>
              <a:spcPts val="600"/>
            </a:spcAft>
          </a:pPr>
          <a:r>
            <a:rPr lang="en-US" sz="2000" dirty="0"/>
            <a:t>Stahování výrobků z trhu</a:t>
          </a:r>
        </a:p>
      </dgm:t>
    </dgm:pt>
    <dgm:pt modelId="{E77C42EF-E0F8-4AA5-869F-07FA183F1089}" type="parTrans" cxnId="{B45ACC31-83A8-4F4B-8788-C72D8DBA6A83}">
      <dgm:prSet/>
      <dgm:spPr/>
      <dgm:t>
        <a:bodyPr/>
        <a:lstStyle/>
        <a:p>
          <a:endParaRPr lang="en-GB" sz="2400"/>
        </a:p>
      </dgm:t>
    </dgm:pt>
    <dgm:pt modelId="{E18DEACE-28A6-4809-B994-4614EED215E8}" type="sibTrans" cxnId="{B45ACC31-83A8-4F4B-8788-C72D8DBA6A83}">
      <dgm:prSet/>
      <dgm:spPr/>
      <dgm:t>
        <a:bodyPr/>
        <a:lstStyle/>
        <a:p>
          <a:endParaRPr lang="en-GB" sz="2400"/>
        </a:p>
      </dgm:t>
    </dgm:pt>
    <dgm:pt modelId="{9ADC115C-EA41-4C6C-8BE4-ECCB5D230FCF}">
      <dgm:prSet phldrT="[Text]" custT="1"/>
      <dgm:spPr/>
      <dgm:t>
        <a:bodyPr/>
        <a:lstStyle/>
        <a:p>
          <a:pPr algn="l">
            <a:lnSpc>
              <a:spcPts val="2600"/>
            </a:lnSpc>
            <a:spcAft>
              <a:spcPts val="600"/>
            </a:spcAft>
          </a:pPr>
          <a:r>
            <a:rPr lang="en-US" sz="2000" dirty="0"/>
            <a:t>Pokuty za nedodržení předpisů</a:t>
          </a:r>
        </a:p>
      </dgm:t>
    </dgm:pt>
    <dgm:pt modelId="{4F1C0D1E-CB63-4A57-A71C-52C219404BE0}" type="parTrans" cxnId="{8925A547-699C-43A8-88C3-9ACBDEE5F4A8}">
      <dgm:prSet/>
      <dgm:spPr/>
      <dgm:t>
        <a:bodyPr/>
        <a:lstStyle/>
        <a:p>
          <a:endParaRPr lang="en-GB" sz="2400"/>
        </a:p>
      </dgm:t>
    </dgm:pt>
    <dgm:pt modelId="{C09EC0A4-B64A-42E4-A685-718D5D4D7928}" type="sibTrans" cxnId="{8925A547-699C-43A8-88C3-9ACBDEE5F4A8}">
      <dgm:prSet/>
      <dgm:spPr/>
      <dgm:t>
        <a:bodyPr/>
        <a:lstStyle/>
        <a:p>
          <a:endParaRPr lang="en-GB" sz="2400"/>
        </a:p>
      </dgm:t>
    </dgm:pt>
    <dgm:pt modelId="{A45C5850-B152-42BA-85B9-1C9110C7659A}">
      <dgm:prSet phldrT="[Text]" custT="1"/>
      <dgm:spPr/>
      <dgm:t>
        <a:bodyPr/>
        <a:lstStyle/>
        <a:p>
          <a:pPr algn="l">
            <a:lnSpc>
              <a:spcPts val="2600"/>
            </a:lnSpc>
            <a:spcAft>
              <a:spcPts val="600"/>
            </a:spcAft>
          </a:pPr>
          <a:r>
            <a:rPr lang="en-US" sz="2000" dirty="0"/>
            <a:t>Absence centrálního katalogu štítků</a:t>
          </a:r>
        </a:p>
      </dgm:t>
    </dgm:pt>
    <dgm:pt modelId="{4B5E254F-5DE0-41B6-91E0-A36A5E4C5D18}" type="parTrans" cxnId="{BCE2F104-9102-424D-B815-C1A16D11A7A6}">
      <dgm:prSet/>
      <dgm:spPr/>
      <dgm:t>
        <a:bodyPr/>
        <a:lstStyle/>
        <a:p>
          <a:endParaRPr lang="en-GB" sz="2400"/>
        </a:p>
      </dgm:t>
    </dgm:pt>
    <dgm:pt modelId="{FAC374EA-0B44-4405-8396-1E3A647EA888}" type="sibTrans" cxnId="{BCE2F104-9102-424D-B815-C1A16D11A7A6}">
      <dgm:prSet/>
      <dgm:spPr/>
      <dgm:t>
        <a:bodyPr/>
        <a:lstStyle/>
        <a:p>
          <a:endParaRPr lang="en-GB" sz="2400"/>
        </a:p>
      </dgm:t>
    </dgm:pt>
    <dgm:pt modelId="{B7127DA7-CAFE-4826-AD67-A087715F4D96}" type="pres">
      <dgm:prSet presAssocID="{0F396531-0706-462F-B2F9-0B4D24AE1627}" presName="Name0" presStyleCnt="0">
        <dgm:presLayoutVars>
          <dgm:dir/>
          <dgm:animLvl val="lvl"/>
          <dgm:resizeHandles val="exact"/>
        </dgm:presLayoutVars>
      </dgm:prSet>
      <dgm:spPr/>
      <dgm:t>
        <a:bodyPr/>
        <a:lstStyle/>
        <a:p>
          <a:endParaRPr lang="hu-HU"/>
        </a:p>
      </dgm:t>
    </dgm:pt>
    <dgm:pt modelId="{4EEB8B45-5635-4620-9E98-5B7BBE8C71E9}" type="pres">
      <dgm:prSet presAssocID="{BF3D789C-492C-4D45-84DE-2460DB44A697}" presName="composite" presStyleCnt="0"/>
      <dgm:spPr/>
    </dgm:pt>
    <dgm:pt modelId="{C7419FBC-08BE-49F0-B65E-93BD5268E861}" type="pres">
      <dgm:prSet presAssocID="{BF3D789C-492C-4D45-84DE-2460DB44A697}" presName="parTx" presStyleLbl="alignNode1" presStyleIdx="0" presStyleCnt="3" custScaleX="116096" custScaleY="100000">
        <dgm:presLayoutVars>
          <dgm:chMax val="0"/>
          <dgm:chPref val="0"/>
          <dgm:bulletEnabled val="1"/>
        </dgm:presLayoutVars>
      </dgm:prSet>
      <dgm:spPr/>
      <dgm:t>
        <a:bodyPr/>
        <a:lstStyle/>
        <a:p>
          <a:endParaRPr lang="hu-HU"/>
        </a:p>
      </dgm:t>
    </dgm:pt>
    <dgm:pt modelId="{48E10446-E3A5-4DF3-BCB9-9B1BF5351485}" type="pres">
      <dgm:prSet presAssocID="{BF3D789C-492C-4D45-84DE-2460DB44A697}" presName="desTx" presStyleLbl="alignAccFollowNode1" presStyleIdx="0" presStyleCnt="3" custScaleX="116471">
        <dgm:presLayoutVars>
          <dgm:bulletEnabled val="1"/>
        </dgm:presLayoutVars>
      </dgm:prSet>
      <dgm:spPr/>
      <dgm:t>
        <a:bodyPr/>
        <a:lstStyle/>
        <a:p>
          <a:endParaRPr lang="hu-HU"/>
        </a:p>
      </dgm:t>
    </dgm:pt>
    <dgm:pt modelId="{D524FB51-A1C3-495B-A909-8640CA9BCBD6}" type="pres">
      <dgm:prSet presAssocID="{3877C8D9-EA4A-431D-807C-91C7E27A8D15}" presName="space" presStyleCnt="0"/>
      <dgm:spPr/>
    </dgm:pt>
    <dgm:pt modelId="{E96F576C-B419-4501-8433-9DCC2DC8B40B}" type="pres">
      <dgm:prSet presAssocID="{D57F18EF-DCB6-4FE3-AA4C-819043B77F98}" presName="composite" presStyleCnt="0"/>
      <dgm:spPr/>
    </dgm:pt>
    <dgm:pt modelId="{26C1C525-6E89-4A46-8222-712B5E6E74B1}" type="pres">
      <dgm:prSet presAssocID="{D57F18EF-DCB6-4FE3-AA4C-819043B77F98}" presName="parTx" presStyleLbl="alignNode1" presStyleIdx="1" presStyleCnt="3" custScaleX="132793" custScaleY="100000">
        <dgm:presLayoutVars>
          <dgm:chMax val="0"/>
          <dgm:chPref val="0"/>
          <dgm:bulletEnabled val="1"/>
        </dgm:presLayoutVars>
      </dgm:prSet>
      <dgm:spPr/>
      <dgm:t>
        <a:bodyPr/>
        <a:lstStyle/>
        <a:p>
          <a:endParaRPr lang="hu-HU"/>
        </a:p>
      </dgm:t>
    </dgm:pt>
    <dgm:pt modelId="{7E4A968E-33C3-4382-994E-80C3036F5D5D}" type="pres">
      <dgm:prSet presAssocID="{D57F18EF-DCB6-4FE3-AA4C-819043B77F98}" presName="desTx" presStyleLbl="alignAccFollowNode1" presStyleIdx="1" presStyleCnt="3" custScaleX="132457">
        <dgm:presLayoutVars>
          <dgm:bulletEnabled val="1"/>
        </dgm:presLayoutVars>
      </dgm:prSet>
      <dgm:spPr/>
      <dgm:t>
        <a:bodyPr/>
        <a:lstStyle/>
        <a:p>
          <a:endParaRPr lang="hu-HU"/>
        </a:p>
      </dgm:t>
    </dgm:pt>
    <dgm:pt modelId="{C9162A6F-A635-4238-806F-5DFF5D2D13CB}" type="pres">
      <dgm:prSet presAssocID="{B7E1D689-FE34-4E32-BE28-B8034C343EBC}" presName="space" presStyleCnt="0"/>
      <dgm:spPr/>
    </dgm:pt>
    <dgm:pt modelId="{26568767-9CA2-4CD6-9018-CA92A3D3354F}" type="pres">
      <dgm:prSet presAssocID="{35E1F876-367F-430A-879C-F8F979AA99A7}" presName="composite" presStyleCnt="0"/>
      <dgm:spPr/>
    </dgm:pt>
    <dgm:pt modelId="{EDE8C375-26A2-4BD2-9DB4-1D19EDF3B17C}" type="pres">
      <dgm:prSet presAssocID="{35E1F876-367F-430A-879C-F8F979AA99A7}" presName="parTx" presStyleLbl="alignNode1" presStyleIdx="2" presStyleCnt="3" custScaleX="138677" custScaleY="100000">
        <dgm:presLayoutVars>
          <dgm:chMax val="0"/>
          <dgm:chPref val="0"/>
          <dgm:bulletEnabled val="1"/>
        </dgm:presLayoutVars>
      </dgm:prSet>
      <dgm:spPr/>
      <dgm:t>
        <a:bodyPr/>
        <a:lstStyle/>
        <a:p>
          <a:endParaRPr lang="hu-HU"/>
        </a:p>
      </dgm:t>
    </dgm:pt>
    <dgm:pt modelId="{A65CB462-8CF6-49A9-B080-8142890B0C92}" type="pres">
      <dgm:prSet presAssocID="{35E1F876-367F-430A-879C-F8F979AA99A7}" presName="desTx" presStyleLbl="alignAccFollowNode1" presStyleIdx="2" presStyleCnt="3" custScaleX="139092">
        <dgm:presLayoutVars>
          <dgm:bulletEnabled val="1"/>
        </dgm:presLayoutVars>
      </dgm:prSet>
      <dgm:spPr/>
      <dgm:t>
        <a:bodyPr/>
        <a:lstStyle/>
        <a:p>
          <a:endParaRPr lang="hu-HU"/>
        </a:p>
      </dgm:t>
    </dgm:pt>
  </dgm:ptLst>
  <dgm:cxnLst>
    <dgm:cxn modelId="{7D4F9D6A-E80E-46AA-BDEC-E3F1B327FBF1}" type="presOf" srcId="{E3907AAB-AE06-48CE-B05D-A9535A977B35}" destId="{48E10446-E3A5-4DF3-BCB9-9B1BF5351485}" srcOrd="0" destOrd="4" presId="urn:microsoft.com/office/officeart/2005/8/layout/hList1"/>
    <dgm:cxn modelId="{B7F65576-97F4-46D7-8DB8-5212311B5885}" type="presOf" srcId="{B46A0D8E-2329-4F08-A91F-9241B0F70F78}" destId="{7E4A968E-33C3-4382-994E-80C3036F5D5D}" srcOrd="0" destOrd="4" presId="urn:microsoft.com/office/officeart/2005/8/layout/hList1"/>
    <dgm:cxn modelId="{615B1E80-54E3-4857-A7B8-0060E7EEC5B4}" type="presOf" srcId="{35E1F876-367F-430A-879C-F8F979AA99A7}" destId="{EDE8C375-26A2-4BD2-9DB4-1D19EDF3B17C}" srcOrd="0" destOrd="0" presId="urn:microsoft.com/office/officeart/2005/8/layout/hList1"/>
    <dgm:cxn modelId="{864DBF30-295E-47ED-B2F4-343F966F9EA5}" type="presOf" srcId="{9ADC115C-EA41-4C6C-8BE4-ECCB5D230FCF}" destId="{7E4A968E-33C3-4382-994E-80C3036F5D5D}" srcOrd="0" destOrd="5" presId="urn:microsoft.com/office/officeart/2005/8/layout/hList1"/>
    <dgm:cxn modelId="{92C22A53-9845-405B-B251-E29884F736E4}" srcId="{0F396531-0706-462F-B2F9-0B4D24AE1627}" destId="{35E1F876-367F-430A-879C-F8F979AA99A7}" srcOrd="2" destOrd="0" parTransId="{DE342DCA-11AC-4C80-BE28-406DB6167617}" sibTransId="{CABBAE6F-AC36-4017-B1EE-CE6898438774}"/>
    <dgm:cxn modelId="{B45ACC31-83A8-4F4B-8788-C72D8DBA6A83}" srcId="{D57F18EF-DCB6-4FE3-AA4C-819043B77F98}" destId="{B46A0D8E-2329-4F08-A91F-9241B0F70F78}" srcOrd="4" destOrd="0" parTransId="{E77C42EF-E0F8-4AA5-869F-07FA183F1089}" sibTransId="{E18DEACE-28A6-4809-B994-4614EED215E8}"/>
    <dgm:cxn modelId="{1267B0AE-34C0-402D-B394-103DEEC64789}" type="presOf" srcId="{A45C5850-B152-42BA-85B9-1C9110C7659A}" destId="{A65CB462-8CF6-49A9-B080-8142890B0C92}" srcOrd="0" destOrd="3" presId="urn:microsoft.com/office/officeart/2005/8/layout/hList1"/>
    <dgm:cxn modelId="{46E89395-FFF2-468A-8407-BE7F62419ED4}" type="presOf" srcId="{D57F18EF-DCB6-4FE3-AA4C-819043B77F98}" destId="{26C1C525-6E89-4A46-8222-712B5E6E74B1}" srcOrd="0" destOrd="0" presId="urn:microsoft.com/office/officeart/2005/8/layout/hList1"/>
    <dgm:cxn modelId="{1560FC14-A20E-493B-BA35-338889ACA6B2}" srcId="{D57F18EF-DCB6-4FE3-AA4C-819043B77F98}" destId="{21EEBC4C-FE4B-48A1-95DD-F6AC72D87099}" srcOrd="0" destOrd="0" parTransId="{A727A533-5B07-4455-896D-26746456DB0B}" sibTransId="{1F65876B-2016-4712-89CE-42E60DEDAF4C}"/>
    <dgm:cxn modelId="{8AA46FE7-5FC4-4877-8482-CBC0C66775DB}" type="presOf" srcId="{9E654606-3459-4780-83DD-6422644DD6A8}" destId="{7E4A968E-33C3-4382-994E-80C3036F5D5D}" srcOrd="0" destOrd="1" presId="urn:microsoft.com/office/officeart/2005/8/layout/hList1"/>
    <dgm:cxn modelId="{BCE2F104-9102-424D-B815-C1A16D11A7A6}" srcId="{35E1F876-367F-430A-879C-F8F979AA99A7}" destId="{A45C5850-B152-42BA-85B9-1C9110C7659A}" srcOrd="3" destOrd="0" parTransId="{4B5E254F-5DE0-41B6-91E0-A36A5E4C5D18}" sibTransId="{FAC374EA-0B44-4405-8396-1E3A647EA888}"/>
    <dgm:cxn modelId="{7C321D10-D5FA-4E28-A11F-4F69C277F3CA}" type="presOf" srcId="{EC73B659-3480-4F5C-A583-2902AE02682D}" destId="{48E10446-E3A5-4DF3-BCB9-9B1BF5351485}" srcOrd="0" destOrd="1" presId="urn:microsoft.com/office/officeart/2005/8/layout/hList1"/>
    <dgm:cxn modelId="{9571593F-8DB0-4BBF-A37E-2B368CA5F36F}" type="presOf" srcId="{0F396531-0706-462F-B2F9-0B4D24AE1627}" destId="{B7127DA7-CAFE-4826-AD67-A087715F4D96}" srcOrd="0" destOrd="0" presId="urn:microsoft.com/office/officeart/2005/8/layout/hList1"/>
    <dgm:cxn modelId="{50883A0D-86DF-4BEC-9C5C-0BFC72C5E446}" type="presOf" srcId="{98B042F2-7D31-49FA-9247-242CEC1AB8BF}" destId="{A65CB462-8CF6-49A9-B080-8142890B0C92}" srcOrd="0" destOrd="2" presId="urn:microsoft.com/office/officeart/2005/8/layout/hList1"/>
    <dgm:cxn modelId="{8925A547-699C-43A8-88C3-9ACBDEE5F4A8}" srcId="{D57F18EF-DCB6-4FE3-AA4C-819043B77F98}" destId="{9ADC115C-EA41-4C6C-8BE4-ECCB5D230FCF}" srcOrd="5" destOrd="0" parTransId="{4F1C0D1E-CB63-4A57-A71C-52C219404BE0}" sibTransId="{C09EC0A4-B64A-42E4-A685-718D5D4D7928}"/>
    <dgm:cxn modelId="{AEC7964C-47B9-438A-B3B6-C1F81D737F02}" type="presOf" srcId="{52B9DFD1-CAB0-49C4-B662-7F7457BD6ADB}" destId="{A65CB462-8CF6-49A9-B080-8142890B0C92}" srcOrd="0" destOrd="5" presId="urn:microsoft.com/office/officeart/2005/8/layout/hList1"/>
    <dgm:cxn modelId="{BD18DA91-5490-44F2-8031-61D5911A5244}" type="presOf" srcId="{69C97C11-0648-4F06-8EE5-3584191E4DE5}" destId="{48E10446-E3A5-4DF3-BCB9-9B1BF5351485}" srcOrd="0" destOrd="3" presId="urn:microsoft.com/office/officeart/2005/8/layout/hList1"/>
    <dgm:cxn modelId="{B987DB48-2F13-4E19-A0C1-AE01C1BE1AEE}" srcId="{BF3D789C-492C-4D45-84DE-2460DB44A697}" destId="{E3907AAB-AE06-48CE-B05D-A9535A977B35}" srcOrd="4" destOrd="0" parTransId="{04940C4A-4AE7-4108-B9BE-6429B76BC06D}" sibTransId="{72A7E929-9275-4D7B-88DC-82472522FCF1}"/>
    <dgm:cxn modelId="{C750FC43-F192-410F-AEA4-9FED4C0D7431}" type="presOf" srcId="{21EEBC4C-FE4B-48A1-95DD-F6AC72D87099}" destId="{7E4A968E-33C3-4382-994E-80C3036F5D5D}" srcOrd="0" destOrd="0" presId="urn:microsoft.com/office/officeart/2005/8/layout/hList1"/>
    <dgm:cxn modelId="{94FBFD7F-DDAE-4632-B7E5-5AF05B1AB9D0}" srcId="{35E1F876-367F-430A-879C-F8F979AA99A7}" destId="{F09145FA-1FA9-4284-87A5-F3013CFD527F}" srcOrd="4" destOrd="0" parTransId="{DF88C42E-610E-44E2-A3B1-B843924BA011}" sibTransId="{FF56F597-FA9C-456F-B36C-97144DD0F93A}"/>
    <dgm:cxn modelId="{3729D84B-4536-4723-89CA-25A26B3D843F}" srcId="{0F396531-0706-462F-B2F9-0B4D24AE1627}" destId="{D57F18EF-DCB6-4FE3-AA4C-819043B77F98}" srcOrd="1" destOrd="0" parTransId="{50629993-436D-4803-9CC9-B693A334BA26}" sibTransId="{B7E1D689-FE34-4E32-BE28-B8034C343EBC}"/>
    <dgm:cxn modelId="{3157A6A4-4633-4400-BA30-A6EE05DB5BBC}" srcId="{BF3D789C-492C-4D45-84DE-2460DB44A697}" destId="{69C97C11-0648-4F06-8EE5-3584191E4DE5}" srcOrd="3" destOrd="0" parTransId="{B295FF24-660F-4668-8BF9-4738187857E4}" sibTransId="{B4E0C01C-B8EB-4CBB-ADA9-2938CF6D5146}"/>
    <dgm:cxn modelId="{2D4199AA-67E3-4160-87AE-A45D510B859A}" type="presOf" srcId="{90BDA929-F256-408A-8113-B560FF908749}" destId="{7E4A968E-33C3-4382-994E-80C3036F5D5D}" srcOrd="0" destOrd="3" presId="urn:microsoft.com/office/officeart/2005/8/layout/hList1"/>
    <dgm:cxn modelId="{4D332932-529A-482A-B110-546A00FC8C38}" type="presOf" srcId="{6FDCE8F1-1594-4A3E-AE15-EC516CFE2F91}" destId="{48E10446-E3A5-4DF3-BCB9-9B1BF5351485}" srcOrd="0" destOrd="0" presId="urn:microsoft.com/office/officeart/2005/8/layout/hList1"/>
    <dgm:cxn modelId="{76E2F93C-4EA2-46F5-92C1-0F1F935C6FE9}" srcId="{BF3D789C-492C-4D45-84DE-2460DB44A697}" destId="{6FDCE8F1-1594-4A3E-AE15-EC516CFE2F91}" srcOrd="0" destOrd="0" parTransId="{66EE4605-449B-4C35-8A29-2F3C14321662}" sibTransId="{2B4E9B88-E731-4093-A8D0-04BAB4F93FDB}"/>
    <dgm:cxn modelId="{4FF3BC8F-2471-4144-A02C-D10494B2B2E6}" srcId="{35E1F876-367F-430A-879C-F8F979AA99A7}" destId="{98B042F2-7D31-49FA-9247-242CEC1AB8BF}" srcOrd="2" destOrd="0" parTransId="{70407BE1-8E93-41E8-88D8-5D25E31E0ADE}" sibTransId="{27AA8DD0-FBDD-41C5-B6F2-3207D7CE85DB}"/>
    <dgm:cxn modelId="{87D88227-14B4-411C-9545-B7B34CE6ADB7}" type="presOf" srcId="{C1943D15-7613-4CD9-9024-C6FD49E667C8}" destId="{7E4A968E-33C3-4382-994E-80C3036F5D5D}" srcOrd="0" destOrd="2" presId="urn:microsoft.com/office/officeart/2005/8/layout/hList1"/>
    <dgm:cxn modelId="{72C4C30E-3395-4354-95E9-9E9FB27755A8}" srcId="{BF3D789C-492C-4D45-84DE-2460DB44A697}" destId="{EC73B659-3480-4F5C-A583-2902AE02682D}" srcOrd="1" destOrd="0" parTransId="{744FEA29-4B36-4997-B1CB-57D175C74628}" sibTransId="{7B4BA0DE-5C37-4952-ACA5-C7107592DD7A}"/>
    <dgm:cxn modelId="{824B7992-4BE3-4E88-BDE8-824B392A2AFF}" type="presOf" srcId="{98917535-4D37-4D45-8AA2-FD52726ACF83}" destId="{A65CB462-8CF6-49A9-B080-8142890B0C92}" srcOrd="0" destOrd="0" presId="urn:microsoft.com/office/officeart/2005/8/layout/hList1"/>
    <dgm:cxn modelId="{E0807B81-8A4D-4933-ABC2-3F652BDA530D}" srcId="{D57F18EF-DCB6-4FE3-AA4C-819043B77F98}" destId="{C1943D15-7613-4CD9-9024-C6FD49E667C8}" srcOrd="2" destOrd="0" parTransId="{0E99E35C-6D2E-473F-AC71-A022728BB1AE}" sibTransId="{A4A8E6AA-B838-4E1D-8365-CEFCBDAEA0B8}"/>
    <dgm:cxn modelId="{4E055AEB-F71B-4670-8593-BAE1725FD1AF}" type="presOf" srcId="{03A55D5A-AC7B-4D72-B90F-44A04A8B932F}" destId="{48E10446-E3A5-4DF3-BCB9-9B1BF5351485}" srcOrd="0" destOrd="2" presId="urn:microsoft.com/office/officeart/2005/8/layout/hList1"/>
    <dgm:cxn modelId="{F830646F-A041-43BC-BBB2-FA6A27731E1E}" srcId="{35E1F876-367F-430A-879C-F8F979AA99A7}" destId="{52B9DFD1-CAB0-49C4-B662-7F7457BD6ADB}" srcOrd="5" destOrd="0" parTransId="{2D67B665-2D5B-4BEF-B038-11405CAAC5F5}" sibTransId="{F18D4252-CAA8-412F-BEDA-48A9E7313EAF}"/>
    <dgm:cxn modelId="{3345BB89-A961-4664-9DA5-6F14F20C6ED1}" type="presOf" srcId="{D374546B-CA42-43A8-A54D-74281CE19F9C}" destId="{7E4A968E-33C3-4382-994E-80C3036F5D5D}" srcOrd="0" destOrd="6" presId="urn:microsoft.com/office/officeart/2005/8/layout/hList1"/>
    <dgm:cxn modelId="{E0D3ED17-707A-47D6-BAC8-AA87C18C9F4B}" type="presOf" srcId="{F09145FA-1FA9-4284-87A5-F3013CFD527F}" destId="{A65CB462-8CF6-49A9-B080-8142890B0C92}" srcOrd="0" destOrd="4" presId="urn:microsoft.com/office/officeart/2005/8/layout/hList1"/>
    <dgm:cxn modelId="{EEFF3A21-E939-455A-9F2F-C53CB4138562}" srcId="{BF3D789C-492C-4D45-84DE-2460DB44A697}" destId="{03A55D5A-AC7B-4D72-B90F-44A04A8B932F}" srcOrd="2" destOrd="0" parTransId="{A3EBCC10-0D44-4F4B-AA2A-D6A44813B238}" sibTransId="{87783585-4579-42E8-9B54-02069FE46D6D}"/>
    <dgm:cxn modelId="{E652561A-538E-406A-A996-265384DCFC3B}" srcId="{35E1F876-367F-430A-879C-F8F979AA99A7}" destId="{5E76DE5E-8865-4FC1-B3DE-DC7BF7292758}" srcOrd="1" destOrd="0" parTransId="{E6BCD8F6-C920-45AF-97FE-89C3A74C571C}" sibTransId="{A6F4274D-B111-4728-BED9-95A64C902BD9}"/>
    <dgm:cxn modelId="{FAF0B3D7-404D-47B8-8B7D-1A66770DBC97}" srcId="{D57F18EF-DCB6-4FE3-AA4C-819043B77F98}" destId="{9E654606-3459-4780-83DD-6422644DD6A8}" srcOrd="1" destOrd="0" parTransId="{D01CFB61-DF9C-4AA4-901E-2AF033D742BF}" sibTransId="{474C9F05-500B-45D6-9AA1-AEA58B9E48DF}"/>
    <dgm:cxn modelId="{DF5983FC-520F-4A48-835B-3D77FBA4FAF4}" srcId="{D57F18EF-DCB6-4FE3-AA4C-819043B77F98}" destId="{D374546B-CA42-43A8-A54D-74281CE19F9C}" srcOrd="6" destOrd="0" parTransId="{E92C12EC-A119-47FA-B2B1-96BF0ADE60E3}" sibTransId="{36BE9A54-6FD8-42AC-AA52-7DB416F921D3}"/>
    <dgm:cxn modelId="{DB466347-A237-4D26-9B36-49065272D03E}" type="presOf" srcId="{5E76DE5E-8865-4FC1-B3DE-DC7BF7292758}" destId="{A65CB462-8CF6-49A9-B080-8142890B0C92}" srcOrd="0" destOrd="1" presId="urn:microsoft.com/office/officeart/2005/8/layout/hList1"/>
    <dgm:cxn modelId="{E93BCF77-8DEF-495B-B97C-8EA9DA8DD7B2}" srcId="{0F396531-0706-462F-B2F9-0B4D24AE1627}" destId="{BF3D789C-492C-4D45-84DE-2460DB44A697}" srcOrd="0" destOrd="0" parTransId="{5BCED184-C3A1-4C1C-A429-82B392CE056A}" sibTransId="{3877C8D9-EA4A-431D-807C-91C7E27A8D15}"/>
    <dgm:cxn modelId="{994EDEDF-205F-459E-ABA7-F6BDEDB657C9}" srcId="{35E1F876-367F-430A-879C-F8F979AA99A7}" destId="{98917535-4D37-4D45-8AA2-FD52726ACF83}" srcOrd="0" destOrd="0" parTransId="{94B0A0B3-1E63-4BD3-9505-520016919CEE}" sibTransId="{35FE1AD9-F497-44AC-8E4D-325EF783255C}"/>
    <dgm:cxn modelId="{22EE1D24-F6AB-4199-AAF2-39BCD1A62E34}" srcId="{D57F18EF-DCB6-4FE3-AA4C-819043B77F98}" destId="{90BDA929-F256-408A-8113-B560FF908749}" srcOrd="3" destOrd="0" parTransId="{F24A2B28-6292-409B-A154-F77215E0EF90}" sibTransId="{3E4D9F1E-B799-446C-9AF3-FA6DEC85DE16}"/>
    <dgm:cxn modelId="{8FB40026-0FBD-4D3C-9CA3-F95D4D3B42E8}" type="presOf" srcId="{BF3D789C-492C-4D45-84DE-2460DB44A697}" destId="{C7419FBC-08BE-49F0-B65E-93BD5268E861}" srcOrd="0" destOrd="0" presId="urn:microsoft.com/office/officeart/2005/8/layout/hList1"/>
    <dgm:cxn modelId="{B45DBF76-3AF4-48AA-9A33-59D5629CE79D}" type="presParOf" srcId="{B7127DA7-CAFE-4826-AD67-A087715F4D96}" destId="{4EEB8B45-5635-4620-9E98-5B7BBE8C71E9}" srcOrd="0" destOrd="0" presId="urn:microsoft.com/office/officeart/2005/8/layout/hList1"/>
    <dgm:cxn modelId="{4168370A-4EE4-4D13-A754-2308896E9439}" type="presParOf" srcId="{4EEB8B45-5635-4620-9E98-5B7BBE8C71E9}" destId="{C7419FBC-08BE-49F0-B65E-93BD5268E861}" srcOrd="0" destOrd="0" presId="urn:microsoft.com/office/officeart/2005/8/layout/hList1"/>
    <dgm:cxn modelId="{0775FAA6-A3EC-4936-9202-58E2EB91E92D}" type="presParOf" srcId="{4EEB8B45-5635-4620-9E98-5B7BBE8C71E9}" destId="{48E10446-E3A5-4DF3-BCB9-9B1BF5351485}" srcOrd="1" destOrd="0" presId="urn:microsoft.com/office/officeart/2005/8/layout/hList1"/>
    <dgm:cxn modelId="{8DCB48A9-E507-4CA4-8E78-857C6F6EDB96}" type="presParOf" srcId="{B7127DA7-CAFE-4826-AD67-A087715F4D96}" destId="{D524FB51-A1C3-495B-A909-8640CA9BCBD6}" srcOrd="1" destOrd="0" presId="urn:microsoft.com/office/officeart/2005/8/layout/hList1"/>
    <dgm:cxn modelId="{EB06F70C-2E86-4A16-A183-B4B659C6CE08}" type="presParOf" srcId="{B7127DA7-CAFE-4826-AD67-A087715F4D96}" destId="{E96F576C-B419-4501-8433-9DCC2DC8B40B}" srcOrd="2" destOrd="0" presId="urn:microsoft.com/office/officeart/2005/8/layout/hList1"/>
    <dgm:cxn modelId="{7F5076D5-2D61-484B-9184-84AF02743D22}" type="presParOf" srcId="{E96F576C-B419-4501-8433-9DCC2DC8B40B}" destId="{26C1C525-6E89-4A46-8222-712B5E6E74B1}" srcOrd="0" destOrd="0" presId="urn:microsoft.com/office/officeart/2005/8/layout/hList1"/>
    <dgm:cxn modelId="{E5AF408E-51AC-4D38-9626-CFB89E0F773A}" type="presParOf" srcId="{E96F576C-B419-4501-8433-9DCC2DC8B40B}" destId="{7E4A968E-33C3-4382-994E-80C3036F5D5D}" srcOrd="1" destOrd="0" presId="urn:microsoft.com/office/officeart/2005/8/layout/hList1"/>
    <dgm:cxn modelId="{E7A7BB83-7EB7-452B-8E7F-F48C9468E8B1}" type="presParOf" srcId="{B7127DA7-CAFE-4826-AD67-A087715F4D96}" destId="{C9162A6F-A635-4238-806F-5DFF5D2D13CB}" srcOrd="3" destOrd="0" presId="urn:microsoft.com/office/officeart/2005/8/layout/hList1"/>
    <dgm:cxn modelId="{54AC44BD-F1B5-4B95-BC8D-B0EB34FB863D}" type="presParOf" srcId="{B7127DA7-CAFE-4826-AD67-A087715F4D96}" destId="{26568767-9CA2-4CD6-9018-CA92A3D3354F}" srcOrd="4" destOrd="0" presId="urn:microsoft.com/office/officeart/2005/8/layout/hList1"/>
    <dgm:cxn modelId="{14A498FE-7CE1-49E5-B943-B85EEDBBEEDC}" type="presParOf" srcId="{26568767-9CA2-4CD6-9018-CA92A3D3354F}" destId="{EDE8C375-26A2-4BD2-9DB4-1D19EDF3B17C}" srcOrd="0" destOrd="0" presId="urn:microsoft.com/office/officeart/2005/8/layout/hList1"/>
    <dgm:cxn modelId="{D2B4F16E-E523-4A3D-8E33-FAC2C5FAF84D}" type="presParOf" srcId="{26568767-9CA2-4CD6-9018-CA92A3D3354F}" destId="{A65CB462-8CF6-49A9-B080-8142890B0C92}"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6926289-EA06-4625-BF7D-A5B39A321AAE}" type="doc">
      <dgm:prSet loTypeId="urn:microsoft.com/office/officeart/2005/8/layout/hList9" loCatId="list" qsTypeId="urn:microsoft.com/office/officeart/2005/8/quickstyle/simple1" qsCatId="simple" csTypeId="urn:microsoft.com/office/officeart/2005/8/colors/colorful5" csCatId="colorful" phldr="1"/>
      <dgm:spPr/>
      <dgm:t>
        <a:bodyPr/>
        <a:lstStyle/>
        <a:p>
          <a:endParaRPr lang="en-US"/>
        </a:p>
      </dgm:t>
    </dgm:pt>
    <dgm:pt modelId="{C0969861-45E4-4C54-B35B-9F02DDDD1970}">
      <dgm:prSet phldrT="[Text]" custT="1"/>
      <dgm:spPr/>
      <dgm:t>
        <a:bodyPr/>
        <a:lstStyle/>
        <a:p>
          <a:r>
            <a:rPr lang="sl-SI" sz="2000" dirty="0"/>
            <a:t>Přímé náklady</a:t>
          </a:r>
          <a:endParaRPr lang="cs-CZ" sz="2000" dirty="0"/>
        </a:p>
      </dgm:t>
    </dgm:pt>
    <dgm:pt modelId="{B22E797A-01EF-4943-88A7-53DD14544CB4}" type="parTrans" cxnId="{8D4471C4-DC6D-4D6D-89B2-7343559E7025}">
      <dgm:prSet/>
      <dgm:spPr/>
      <dgm:t>
        <a:bodyPr/>
        <a:lstStyle/>
        <a:p>
          <a:endParaRPr lang="en-US"/>
        </a:p>
      </dgm:t>
    </dgm:pt>
    <dgm:pt modelId="{0EF5B302-4F8F-4E91-B316-D61D41E80308}" type="sibTrans" cxnId="{8D4471C4-DC6D-4D6D-89B2-7343559E7025}">
      <dgm:prSet/>
      <dgm:spPr/>
      <dgm:t>
        <a:bodyPr/>
        <a:lstStyle/>
        <a:p>
          <a:endParaRPr lang="en-US"/>
        </a:p>
      </dgm:t>
    </dgm:pt>
    <dgm:pt modelId="{8A9C9295-6C66-48D7-9DEC-8AD525FA3419}">
      <dgm:prSet phldrT="[Text]"/>
      <dgm:spPr/>
      <dgm:t>
        <a:bodyPr/>
        <a:lstStyle/>
        <a:p>
          <a:r>
            <a:rPr dirty="0"/>
            <a:t>     </a:t>
          </a:r>
        </a:p>
        <a:p>
          <a:r>
            <a:rPr lang="cs-CZ" dirty="0" smtClean="0"/>
            <a:t>M</a:t>
          </a:r>
          <a:r>
            <a:rPr dirty="0" err="1" smtClean="0"/>
            <a:t>éně</a:t>
          </a:r>
          <a:r>
            <a:rPr dirty="0" smtClean="0"/>
            <a:t> </a:t>
          </a:r>
          <a:r>
            <a:rPr dirty="0" err="1"/>
            <a:t>šablon</a:t>
          </a:r>
          <a:r>
            <a:rPr dirty="0"/>
            <a:t> </a:t>
          </a:r>
          <a:r>
            <a:rPr dirty="0" err="1"/>
            <a:t>ke</a:t>
          </a:r>
          <a:r>
            <a:rPr dirty="0"/>
            <a:t> </a:t>
          </a:r>
          <a:r>
            <a:rPr dirty="0" err="1" smtClean="0"/>
            <a:t>správ</a:t>
          </a:r>
          <a:r>
            <a:rPr lang="cs-CZ" dirty="0" smtClean="0"/>
            <a:t>ování</a:t>
          </a:r>
          <a:endParaRPr lang="cs-CZ" dirty="0"/>
        </a:p>
      </dgm:t>
    </dgm:pt>
    <dgm:pt modelId="{C1421995-F049-4A73-A302-4FC35BD377EC}" type="parTrans" cxnId="{2E2095CE-62B4-493C-9D66-17723C982B90}">
      <dgm:prSet/>
      <dgm:spPr/>
      <dgm:t>
        <a:bodyPr/>
        <a:lstStyle/>
        <a:p>
          <a:endParaRPr lang="en-US"/>
        </a:p>
      </dgm:t>
    </dgm:pt>
    <dgm:pt modelId="{B1747C2B-AA16-437F-BF01-20D535A301A6}" type="sibTrans" cxnId="{2E2095CE-62B4-493C-9D66-17723C982B90}">
      <dgm:prSet/>
      <dgm:spPr/>
      <dgm:t>
        <a:bodyPr/>
        <a:lstStyle/>
        <a:p>
          <a:endParaRPr lang="en-US"/>
        </a:p>
      </dgm:t>
    </dgm:pt>
    <dgm:pt modelId="{52674793-A82B-40E2-8A76-3BA024D07C01}">
      <dgm:prSet phldrT="[Text]" custT="1"/>
      <dgm:spPr/>
      <dgm:t>
        <a:bodyPr/>
        <a:lstStyle/>
        <a:p>
          <a:r>
            <a:rPr lang="sl-SI" sz="2400" dirty="0"/>
            <a:t>Nepřímé náklady</a:t>
          </a:r>
          <a:endParaRPr lang="cs-CZ" sz="2400" dirty="0"/>
        </a:p>
      </dgm:t>
    </dgm:pt>
    <dgm:pt modelId="{47B33474-97A1-4F5B-9CED-F819E4D98EF4}" type="parTrans" cxnId="{A49C6DBC-4940-4211-A456-20C3C67402A1}">
      <dgm:prSet/>
      <dgm:spPr/>
      <dgm:t>
        <a:bodyPr/>
        <a:lstStyle/>
        <a:p>
          <a:endParaRPr lang="en-US"/>
        </a:p>
      </dgm:t>
    </dgm:pt>
    <dgm:pt modelId="{115FEB3F-D98C-44AD-83D6-6C61F68F4D1D}" type="sibTrans" cxnId="{A49C6DBC-4940-4211-A456-20C3C67402A1}">
      <dgm:prSet/>
      <dgm:spPr/>
      <dgm:t>
        <a:bodyPr/>
        <a:lstStyle/>
        <a:p>
          <a:endParaRPr lang="en-US"/>
        </a:p>
      </dgm:t>
    </dgm:pt>
    <dgm:pt modelId="{29B9C269-C5F4-474A-8501-6435034AC6B0}">
      <dgm:prSet phldrT="[Text]"/>
      <dgm:spPr/>
      <dgm:t>
        <a:bodyPr/>
        <a:lstStyle/>
        <a:p>
          <a:r>
            <a:rPr dirty="0" smtClean="0"/>
            <a:t>Sn</a:t>
          </a:r>
          <a:r>
            <a:rPr lang="cs-CZ" dirty="0" err="1" smtClean="0"/>
            <a:t>adnější</a:t>
          </a:r>
          <a:r>
            <a:rPr dirty="0" smtClean="0"/>
            <a:t> </a:t>
          </a:r>
          <a:r>
            <a:rPr dirty="0" err="1"/>
            <a:t>nastavení</a:t>
          </a:r>
          <a:r>
            <a:rPr dirty="0"/>
            <a:t> pro </a:t>
          </a:r>
          <a:r>
            <a:rPr dirty="0" err="1"/>
            <a:t>výrobu</a:t>
          </a:r>
          <a:endParaRPr dirty="0"/>
        </a:p>
      </dgm:t>
    </dgm:pt>
    <dgm:pt modelId="{06B881A9-C33B-4D0A-8BF9-3720AD35A83C}" type="parTrans" cxnId="{2136A17C-153F-4F9A-AD28-92D09316E114}">
      <dgm:prSet/>
      <dgm:spPr/>
      <dgm:t>
        <a:bodyPr/>
        <a:lstStyle/>
        <a:p>
          <a:endParaRPr lang="en-US"/>
        </a:p>
      </dgm:t>
    </dgm:pt>
    <dgm:pt modelId="{7899A417-25F6-4E9F-B637-8BD66FE3B530}" type="sibTrans" cxnId="{2136A17C-153F-4F9A-AD28-92D09316E114}">
      <dgm:prSet/>
      <dgm:spPr/>
      <dgm:t>
        <a:bodyPr/>
        <a:lstStyle/>
        <a:p>
          <a:endParaRPr lang="en-US"/>
        </a:p>
      </dgm:t>
    </dgm:pt>
    <dgm:pt modelId="{25795295-1BBC-45B3-8F8F-40A7DAA5F710}">
      <dgm:prSet/>
      <dgm:spPr/>
      <dgm:t>
        <a:bodyPr/>
        <a:lstStyle/>
        <a:p>
          <a:r>
            <a:t>Méně systémů a procesů k podpoře</a:t>
          </a:r>
          <a:endParaRPr lang="cs-CZ" dirty="0"/>
        </a:p>
      </dgm:t>
    </dgm:pt>
    <dgm:pt modelId="{27D600AC-90D1-4305-952B-A05B476B6DEC}" type="parTrans" cxnId="{654ADCA2-FDE4-4251-AF8C-1FC3ECFD7B3F}">
      <dgm:prSet/>
      <dgm:spPr/>
      <dgm:t>
        <a:bodyPr/>
        <a:lstStyle/>
        <a:p>
          <a:endParaRPr lang="en-US"/>
        </a:p>
      </dgm:t>
    </dgm:pt>
    <dgm:pt modelId="{BB344A09-84D6-4E31-9DFD-4E9A013C11A0}" type="sibTrans" cxnId="{654ADCA2-FDE4-4251-AF8C-1FC3ECFD7B3F}">
      <dgm:prSet/>
      <dgm:spPr/>
      <dgm:t>
        <a:bodyPr/>
        <a:lstStyle/>
        <a:p>
          <a:endParaRPr lang="en-US"/>
        </a:p>
      </dgm:t>
    </dgm:pt>
    <dgm:pt modelId="{33B266E9-766F-4D17-86B0-E462BF26E21A}">
      <dgm:prSet/>
      <dgm:spPr/>
      <dgm:t>
        <a:bodyPr/>
        <a:lstStyle/>
        <a:p>
          <a:r>
            <a:rPr dirty="0" err="1"/>
            <a:t>Méně</a:t>
          </a:r>
          <a:r>
            <a:rPr dirty="0"/>
            <a:t> </a:t>
          </a:r>
          <a:r>
            <a:rPr dirty="0" err="1" smtClean="0"/>
            <a:t>práce</a:t>
          </a:r>
          <a:r>
            <a:rPr dirty="0" smtClean="0"/>
            <a:t>,</a:t>
          </a:r>
          <a:r>
            <a:rPr lang="cs-CZ" dirty="0" smtClean="0"/>
            <a:t> </a:t>
          </a:r>
          <a:r>
            <a:rPr dirty="0" err="1" smtClean="0"/>
            <a:t>času</a:t>
          </a:r>
          <a:r>
            <a:rPr dirty="0" smtClean="0"/>
            <a:t> </a:t>
          </a:r>
          <a:r>
            <a:rPr dirty="0"/>
            <a:t>a </a:t>
          </a:r>
          <a:r>
            <a:rPr dirty="0" err="1"/>
            <a:t>odborných</a:t>
          </a:r>
          <a:r>
            <a:rPr dirty="0"/>
            <a:t> </a:t>
          </a:r>
          <a:r>
            <a:rPr dirty="0" err="1"/>
            <a:t>znalostí</a:t>
          </a:r>
          <a:endParaRPr lang="cs-CZ" dirty="0"/>
        </a:p>
      </dgm:t>
    </dgm:pt>
    <dgm:pt modelId="{33C30DCC-E935-49C4-94F2-B08D9E28473E}" type="parTrans" cxnId="{0C508D69-AD25-4F27-95C0-3D597F044F8C}">
      <dgm:prSet/>
      <dgm:spPr/>
      <dgm:t>
        <a:bodyPr/>
        <a:lstStyle/>
        <a:p>
          <a:endParaRPr lang="en-US"/>
        </a:p>
      </dgm:t>
    </dgm:pt>
    <dgm:pt modelId="{2116D979-DDC3-4B7D-9397-2A32C84CE665}" type="sibTrans" cxnId="{0C508D69-AD25-4F27-95C0-3D597F044F8C}">
      <dgm:prSet/>
      <dgm:spPr/>
      <dgm:t>
        <a:bodyPr/>
        <a:lstStyle/>
        <a:p>
          <a:endParaRPr lang="en-US"/>
        </a:p>
      </dgm:t>
    </dgm:pt>
    <dgm:pt modelId="{6BE4F3D7-BAF8-4849-8033-42A234FE5EFF}">
      <dgm:prSet/>
      <dgm:spPr/>
      <dgm:t>
        <a:bodyPr/>
        <a:lstStyle/>
        <a:p>
          <a:r>
            <a:t>Snížená míra stahování produktů z trhu v důsledku chyb, nekompatibility a vadných produktů</a:t>
          </a:r>
        </a:p>
      </dgm:t>
    </dgm:pt>
    <dgm:pt modelId="{B2E8FB57-641F-4E30-AEB5-7BAD9AAAC2CE}" type="parTrans" cxnId="{87CC77F8-1E69-41FD-9193-DD409702C858}">
      <dgm:prSet/>
      <dgm:spPr/>
      <dgm:t>
        <a:bodyPr/>
        <a:lstStyle/>
        <a:p>
          <a:endParaRPr lang="en-US"/>
        </a:p>
      </dgm:t>
    </dgm:pt>
    <dgm:pt modelId="{66A9C16F-4DEF-4380-BE05-583E0D82BD22}" type="sibTrans" cxnId="{87CC77F8-1E69-41FD-9193-DD409702C858}">
      <dgm:prSet/>
      <dgm:spPr/>
      <dgm:t>
        <a:bodyPr/>
        <a:lstStyle/>
        <a:p>
          <a:endParaRPr lang="en-US"/>
        </a:p>
      </dgm:t>
    </dgm:pt>
    <dgm:pt modelId="{2D9E89DE-3594-4947-BDC0-E2CD84C06356}">
      <dgm:prSet custT="1"/>
      <dgm:spPr/>
      <dgm:t>
        <a:bodyPr/>
        <a:lstStyle/>
        <a:p>
          <a:r>
            <a:rPr lang="sl-SI" sz="2400" dirty="0"/>
            <a:t>Agilita</a:t>
          </a:r>
          <a:endParaRPr lang="cs-CZ" sz="1600" dirty="0"/>
        </a:p>
      </dgm:t>
    </dgm:pt>
    <dgm:pt modelId="{1C126D09-92B9-4104-9C1B-A84708588DF1}" type="parTrans" cxnId="{2604E7BE-30AC-4B3D-B53E-77F6B8C329F3}">
      <dgm:prSet/>
      <dgm:spPr/>
      <dgm:t>
        <a:bodyPr/>
        <a:lstStyle/>
        <a:p>
          <a:endParaRPr lang="en-US"/>
        </a:p>
      </dgm:t>
    </dgm:pt>
    <dgm:pt modelId="{84141FD0-BA48-4590-A85A-1A8A8E1FED9C}" type="sibTrans" cxnId="{2604E7BE-30AC-4B3D-B53E-77F6B8C329F3}">
      <dgm:prSet/>
      <dgm:spPr/>
      <dgm:t>
        <a:bodyPr/>
        <a:lstStyle/>
        <a:p>
          <a:endParaRPr lang="en-US"/>
        </a:p>
      </dgm:t>
    </dgm:pt>
    <dgm:pt modelId="{E436B9AA-DAE2-4DE0-ADA3-DF6F4B71973A}">
      <dgm:prSet/>
      <dgm:spPr/>
      <dgm:t>
        <a:bodyPr/>
        <a:lstStyle/>
        <a:p>
          <a:r>
            <a:rPr lang="cs-CZ" dirty="0" smtClean="0"/>
            <a:t>Lepší</a:t>
          </a:r>
          <a:r>
            <a:rPr dirty="0" smtClean="0"/>
            <a:t> </a:t>
          </a:r>
          <a:r>
            <a:rPr dirty="0" err="1"/>
            <a:t>přístupnost</a:t>
          </a:r>
          <a:r>
            <a:rPr dirty="0"/>
            <a:t> </a:t>
          </a:r>
          <a:r>
            <a:rPr dirty="0" err="1"/>
            <a:t>zákazníka</a:t>
          </a:r>
          <a:endParaRPr dirty="0"/>
        </a:p>
      </dgm:t>
    </dgm:pt>
    <dgm:pt modelId="{EF13A5F4-84E7-4884-A56B-D8BFE5316FEB}" type="parTrans" cxnId="{E8789CBC-C251-46F1-B9AF-DDE2816550A7}">
      <dgm:prSet/>
      <dgm:spPr/>
      <dgm:t>
        <a:bodyPr/>
        <a:lstStyle/>
        <a:p>
          <a:endParaRPr lang="en-US"/>
        </a:p>
      </dgm:t>
    </dgm:pt>
    <dgm:pt modelId="{B90D40F1-8704-458F-A843-2AC23F4B6760}" type="sibTrans" cxnId="{E8789CBC-C251-46F1-B9AF-DDE2816550A7}">
      <dgm:prSet/>
      <dgm:spPr/>
      <dgm:t>
        <a:bodyPr/>
        <a:lstStyle/>
        <a:p>
          <a:endParaRPr lang="en-US"/>
        </a:p>
      </dgm:t>
    </dgm:pt>
    <dgm:pt modelId="{F86FDF27-4DA6-4D08-BBC7-994A22BEF0D0}">
      <dgm:prSet/>
      <dgm:spPr/>
      <dgm:t>
        <a:bodyPr/>
        <a:lstStyle/>
        <a:p>
          <a:r>
            <a:t>Rychlé uvedení produktů na trh</a:t>
          </a:r>
        </a:p>
      </dgm:t>
    </dgm:pt>
    <dgm:pt modelId="{420E39D2-52E4-468D-9097-0C5B7F8A8CDC}" type="parTrans" cxnId="{62B13767-189B-4C74-83F5-CCDD6E968A56}">
      <dgm:prSet/>
      <dgm:spPr/>
      <dgm:t>
        <a:bodyPr/>
        <a:lstStyle/>
        <a:p>
          <a:endParaRPr lang="en-US"/>
        </a:p>
      </dgm:t>
    </dgm:pt>
    <dgm:pt modelId="{659A3B6D-CE9C-457E-8CA5-2FD1CD922E58}" type="sibTrans" cxnId="{62B13767-189B-4C74-83F5-CCDD6E968A56}">
      <dgm:prSet/>
      <dgm:spPr/>
      <dgm:t>
        <a:bodyPr/>
        <a:lstStyle/>
        <a:p>
          <a:endParaRPr lang="en-US"/>
        </a:p>
      </dgm:t>
    </dgm:pt>
    <dgm:pt modelId="{73F5E9FA-556D-450C-97C5-77210C7E234C}">
      <dgm:prSet/>
      <dgm:spPr/>
      <dgm:t>
        <a:bodyPr/>
        <a:lstStyle/>
        <a:p>
          <a:r>
            <a:t>Menší objemy výroby</a:t>
          </a:r>
        </a:p>
      </dgm:t>
    </dgm:pt>
    <dgm:pt modelId="{AEB3D99A-2817-48CC-AE0D-276ACF7D7445}" type="parTrans" cxnId="{3D63169F-9D9C-42EA-9506-629AC9F0D5A4}">
      <dgm:prSet/>
      <dgm:spPr/>
      <dgm:t>
        <a:bodyPr/>
        <a:lstStyle/>
        <a:p>
          <a:endParaRPr lang="en-US"/>
        </a:p>
      </dgm:t>
    </dgm:pt>
    <dgm:pt modelId="{F16E6824-22B8-468A-8C1E-186D1725A18D}" type="sibTrans" cxnId="{3D63169F-9D9C-42EA-9506-629AC9F0D5A4}">
      <dgm:prSet/>
      <dgm:spPr/>
      <dgm:t>
        <a:bodyPr/>
        <a:lstStyle/>
        <a:p>
          <a:endParaRPr lang="en-US"/>
        </a:p>
      </dgm:t>
    </dgm:pt>
    <dgm:pt modelId="{4713184F-DCF3-46D6-8B7D-387C4AD6328C}">
      <dgm:prSet phldrT="[Text]"/>
      <dgm:spPr/>
      <dgm:t>
        <a:bodyPr/>
        <a:lstStyle/>
        <a:p>
          <a:r>
            <a:t>Žádné neplánované prostoje</a:t>
          </a:r>
        </a:p>
      </dgm:t>
    </dgm:pt>
    <dgm:pt modelId="{1CEB7CC0-0D71-41BC-B8DC-8A61FEC7DECA}" type="parTrans" cxnId="{34AA1EF6-D549-465A-82BD-AB482FAD53B8}">
      <dgm:prSet/>
      <dgm:spPr/>
      <dgm:t>
        <a:bodyPr/>
        <a:lstStyle/>
        <a:p>
          <a:endParaRPr lang="en-GB"/>
        </a:p>
      </dgm:t>
    </dgm:pt>
    <dgm:pt modelId="{433D61CA-B2ED-4D29-88C0-D87C6C064FC4}" type="sibTrans" cxnId="{34AA1EF6-D549-465A-82BD-AB482FAD53B8}">
      <dgm:prSet/>
      <dgm:spPr/>
      <dgm:t>
        <a:bodyPr/>
        <a:lstStyle/>
        <a:p>
          <a:endParaRPr lang="en-GB"/>
        </a:p>
      </dgm:t>
    </dgm:pt>
    <dgm:pt modelId="{093ECDB1-D0E6-4259-AB09-D9C75BDD840E}" type="pres">
      <dgm:prSet presAssocID="{56926289-EA06-4625-BF7D-A5B39A321AAE}" presName="list" presStyleCnt="0">
        <dgm:presLayoutVars>
          <dgm:dir/>
          <dgm:animLvl val="lvl"/>
        </dgm:presLayoutVars>
      </dgm:prSet>
      <dgm:spPr/>
      <dgm:t>
        <a:bodyPr/>
        <a:lstStyle/>
        <a:p>
          <a:endParaRPr lang="hu-HU"/>
        </a:p>
      </dgm:t>
    </dgm:pt>
    <dgm:pt modelId="{A8EC2FD8-9990-4CAE-8E13-DA8114D98B75}" type="pres">
      <dgm:prSet presAssocID="{C0969861-45E4-4C54-B35B-9F02DDDD1970}" presName="posSpace" presStyleCnt="0"/>
      <dgm:spPr/>
    </dgm:pt>
    <dgm:pt modelId="{62875626-9D67-4433-96C9-4B72666AED67}" type="pres">
      <dgm:prSet presAssocID="{C0969861-45E4-4C54-B35B-9F02DDDD1970}" presName="vertFlow" presStyleCnt="0"/>
      <dgm:spPr/>
    </dgm:pt>
    <dgm:pt modelId="{ED0EEEA6-F7DE-49C8-9487-6175C5E284D3}" type="pres">
      <dgm:prSet presAssocID="{C0969861-45E4-4C54-B35B-9F02DDDD1970}" presName="topSpace" presStyleCnt="0"/>
      <dgm:spPr/>
    </dgm:pt>
    <dgm:pt modelId="{80726FEC-F1BD-4803-80CB-E522995338B0}" type="pres">
      <dgm:prSet presAssocID="{C0969861-45E4-4C54-B35B-9F02DDDD1970}" presName="firstComp" presStyleCnt="0"/>
      <dgm:spPr/>
    </dgm:pt>
    <dgm:pt modelId="{BCA96670-9FEC-4E59-8850-AF76D876A835}" type="pres">
      <dgm:prSet presAssocID="{C0969861-45E4-4C54-B35B-9F02DDDD1970}" presName="firstChild" presStyleLbl="bgAccFollowNode1" presStyleIdx="0" presStyleCnt="9" custLinFactNeighborX="-35187" custLinFactNeighborY="11914"/>
      <dgm:spPr/>
      <dgm:t>
        <a:bodyPr/>
        <a:lstStyle/>
        <a:p>
          <a:endParaRPr lang="hu-HU"/>
        </a:p>
      </dgm:t>
    </dgm:pt>
    <dgm:pt modelId="{69CCDE6A-4C6C-4D8A-AFC1-E9F248C50DCB}" type="pres">
      <dgm:prSet presAssocID="{C0969861-45E4-4C54-B35B-9F02DDDD1970}" presName="firstChildTx" presStyleLbl="bgAccFollowNode1" presStyleIdx="0" presStyleCnt="9">
        <dgm:presLayoutVars>
          <dgm:bulletEnabled val="1"/>
        </dgm:presLayoutVars>
      </dgm:prSet>
      <dgm:spPr/>
      <dgm:t>
        <a:bodyPr/>
        <a:lstStyle/>
        <a:p>
          <a:endParaRPr lang="hu-HU"/>
        </a:p>
      </dgm:t>
    </dgm:pt>
    <dgm:pt modelId="{F5D83B3A-B4E8-497D-B647-92665F735468}" type="pres">
      <dgm:prSet presAssocID="{25795295-1BBC-45B3-8F8F-40A7DAA5F710}" presName="comp" presStyleCnt="0"/>
      <dgm:spPr/>
    </dgm:pt>
    <dgm:pt modelId="{1B54EF74-7EFB-451B-8078-F47C73B04143}" type="pres">
      <dgm:prSet presAssocID="{25795295-1BBC-45B3-8F8F-40A7DAA5F710}" presName="child" presStyleLbl="bgAccFollowNode1" presStyleIdx="1" presStyleCnt="9" custLinFactNeighborX="-35187" custLinFactNeighborY="11914"/>
      <dgm:spPr/>
      <dgm:t>
        <a:bodyPr/>
        <a:lstStyle/>
        <a:p>
          <a:endParaRPr lang="hu-HU"/>
        </a:p>
      </dgm:t>
    </dgm:pt>
    <dgm:pt modelId="{0BFF3E29-D9DE-4BF1-A247-338A5CEB9CFC}" type="pres">
      <dgm:prSet presAssocID="{25795295-1BBC-45B3-8F8F-40A7DAA5F710}" presName="childTx" presStyleLbl="bgAccFollowNode1" presStyleIdx="1" presStyleCnt="9">
        <dgm:presLayoutVars>
          <dgm:bulletEnabled val="1"/>
        </dgm:presLayoutVars>
      </dgm:prSet>
      <dgm:spPr/>
      <dgm:t>
        <a:bodyPr/>
        <a:lstStyle/>
        <a:p>
          <a:endParaRPr lang="hu-HU"/>
        </a:p>
      </dgm:t>
    </dgm:pt>
    <dgm:pt modelId="{20950B72-0F32-4CF8-9F90-2237E4299229}" type="pres">
      <dgm:prSet presAssocID="{33B266E9-766F-4D17-86B0-E462BF26E21A}" presName="comp" presStyleCnt="0"/>
      <dgm:spPr/>
    </dgm:pt>
    <dgm:pt modelId="{95B0DBCA-D199-44CE-855F-360809157165}" type="pres">
      <dgm:prSet presAssocID="{33B266E9-766F-4D17-86B0-E462BF26E21A}" presName="child" presStyleLbl="bgAccFollowNode1" presStyleIdx="2" presStyleCnt="9" custLinFactNeighborX="-35187" custLinFactNeighborY="11914"/>
      <dgm:spPr/>
      <dgm:t>
        <a:bodyPr/>
        <a:lstStyle/>
        <a:p>
          <a:endParaRPr lang="hu-HU"/>
        </a:p>
      </dgm:t>
    </dgm:pt>
    <dgm:pt modelId="{BC7E59D4-337B-479E-89D5-003A9AB5EB0B}" type="pres">
      <dgm:prSet presAssocID="{33B266E9-766F-4D17-86B0-E462BF26E21A}" presName="childTx" presStyleLbl="bgAccFollowNode1" presStyleIdx="2" presStyleCnt="9">
        <dgm:presLayoutVars>
          <dgm:bulletEnabled val="1"/>
        </dgm:presLayoutVars>
      </dgm:prSet>
      <dgm:spPr/>
      <dgm:t>
        <a:bodyPr/>
        <a:lstStyle/>
        <a:p>
          <a:endParaRPr lang="hu-HU"/>
        </a:p>
      </dgm:t>
    </dgm:pt>
    <dgm:pt modelId="{351E5E89-D55E-468A-AF7E-102DD5269CEB}" type="pres">
      <dgm:prSet presAssocID="{C0969861-45E4-4C54-B35B-9F02DDDD1970}" presName="negSpace" presStyleCnt="0"/>
      <dgm:spPr/>
    </dgm:pt>
    <dgm:pt modelId="{2A474FD6-81A4-40A9-AA4B-889BE82A9D76}" type="pres">
      <dgm:prSet presAssocID="{C0969861-45E4-4C54-B35B-9F02DDDD1970}" presName="circle" presStyleLbl="node1" presStyleIdx="0" presStyleCnt="3" custScaleX="107528" custLinFactNeighborX="-35187"/>
      <dgm:spPr/>
      <dgm:t>
        <a:bodyPr/>
        <a:lstStyle/>
        <a:p>
          <a:endParaRPr lang="hu-HU"/>
        </a:p>
      </dgm:t>
    </dgm:pt>
    <dgm:pt modelId="{94DB8AF1-0C66-4CA2-90D4-D6C2264C989C}" type="pres">
      <dgm:prSet presAssocID="{0EF5B302-4F8F-4E91-B316-D61D41E80308}" presName="transSpace" presStyleCnt="0"/>
      <dgm:spPr/>
    </dgm:pt>
    <dgm:pt modelId="{9CE29AE9-793C-4705-AA86-6BF2BB9101A9}" type="pres">
      <dgm:prSet presAssocID="{52674793-A82B-40E2-8A76-3BA024D07C01}" presName="posSpace" presStyleCnt="0"/>
      <dgm:spPr/>
    </dgm:pt>
    <dgm:pt modelId="{672C5126-D732-4612-8465-88BC63938082}" type="pres">
      <dgm:prSet presAssocID="{52674793-A82B-40E2-8A76-3BA024D07C01}" presName="vertFlow" presStyleCnt="0"/>
      <dgm:spPr/>
    </dgm:pt>
    <dgm:pt modelId="{50958310-DBB8-489D-8706-A9332BA679A6}" type="pres">
      <dgm:prSet presAssocID="{52674793-A82B-40E2-8A76-3BA024D07C01}" presName="topSpace" presStyleCnt="0"/>
      <dgm:spPr/>
    </dgm:pt>
    <dgm:pt modelId="{E2E5244A-3300-4EFF-B474-BB93869CEB2D}" type="pres">
      <dgm:prSet presAssocID="{52674793-A82B-40E2-8A76-3BA024D07C01}" presName="firstComp" presStyleCnt="0"/>
      <dgm:spPr/>
    </dgm:pt>
    <dgm:pt modelId="{EDFA0242-9B04-4A88-AA72-3054EAFC3671}" type="pres">
      <dgm:prSet presAssocID="{52674793-A82B-40E2-8A76-3BA024D07C01}" presName="firstChild" presStyleLbl="bgAccFollowNode1" presStyleIdx="3" presStyleCnt="9" custLinFactNeighborY="11914"/>
      <dgm:spPr/>
      <dgm:t>
        <a:bodyPr/>
        <a:lstStyle/>
        <a:p>
          <a:endParaRPr lang="hu-HU"/>
        </a:p>
      </dgm:t>
    </dgm:pt>
    <dgm:pt modelId="{117274B3-42C4-4491-869B-B0B674E2C817}" type="pres">
      <dgm:prSet presAssocID="{52674793-A82B-40E2-8A76-3BA024D07C01}" presName="firstChildTx" presStyleLbl="bgAccFollowNode1" presStyleIdx="3" presStyleCnt="9">
        <dgm:presLayoutVars>
          <dgm:bulletEnabled val="1"/>
        </dgm:presLayoutVars>
      </dgm:prSet>
      <dgm:spPr/>
      <dgm:t>
        <a:bodyPr/>
        <a:lstStyle/>
        <a:p>
          <a:endParaRPr lang="hu-HU"/>
        </a:p>
      </dgm:t>
    </dgm:pt>
    <dgm:pt modelId="{2AB1052A-AD80-4DCB-B35A-EC5DFB71F344}" type="pres">
      <dgm:prSet presAssocID="{29B9C269-C5F4-474A-8501-6435034AC6B0}" presName="comp" presStyleCnt="0"/>
      <dgm:spPr/>
    </dgm:pt>
    <dgm:pt modelId="{30BCD6F4-4554-47C3-88FB-7113D24C61DF}" type="pres">
      <dgm:prSet presAssocID="{29B9C269-C5F4-474A-8501-6435034AC6B0}" presName="child" presStyleLbl="bgAccFollowNode1" presStyleIdx="4" presStyleCnt="9"/>
      <dgm:spPr/>
      <dgm:t>
        <a:bodyPr/>
        <a:lstStyle/>
        <a:p>
          <a:endParaRPr lang="hu-HU"/>
        </a:p>
      </dgm:t>
    </dgm:pt>
    <dgm:pt modelId="{E7764A19-984D-4883-80B6-5517BEC57671}" type="pres">
      <dgm:prSet presAssocID="{29B9C269-C5F4-474A-8501-6435034AC6B0}" presName="childTx" presStyleLbl="bgAccFollowNode1" presStyleIdx="4" presStyleCnt="9">
        <dgm:presLayoutVars>
          <dgm:bulletEnabled val="1"/>
        </dgm:presLayoutVars>
      </dgm:prSet>
      <dgm:spPr/>
      <dgm:t>
        <a:bodyPr/>
        <a:lstStyle/>
        <a:p>
          <a:endParaRPr lang="hu-HU"/>
        </a:p>
      </dgm:t>
    </dgm:pt>
    <dgm:pt modelId="{91C723B8-0874-4B81-AEBA-40E857534F06}" type="pres">
      <dgm:prSet presAssocID="{6BE4F3D7-BAF8-4849-8033-42A234FE5EFF}" presName="comp" presStyleCnt="0"/>
      <dgm:spPr/>
    </dgm:pt>
    <dgm:pt modelId="{3028C2FE-018A-4F85-B713-8739B778590C}" type="pres">
      <dgm:prSet presAssocID="{6BE4F3D7-BAF8-4849-8033-42A234FE5EFF}" presName="child" presStyleLbl="bgAccFollowNode1" presStyleIdx="5" presStyleCnt="9" custLinFactNeighborY="11914"/>
      <dgm:spPr/>
      <dgm:t>
        <a:bodyPr/>
        <a:lstStyle/>
        <a:p>
          <a:endParaRPr lang="hu-HU"/>
        </a:p>
      </dgm:t>
    </dgm:pt>
    <dgm:pt modelId="{CDC7EC65-4CA4-4A05-ACB8-CCA17F6A01DD}" type="pres">
      <dgm:prSet presAssocID="{6BE4F3D7-BAF8-4849-8033-42A234FE5EFF}" presName="childTx" presStyleLbl="bgAccFollowNode1" presStyleIdx="5" presStyleCnt="9">
        <dgm:presLayoutVars>
          <dgm:bulletEnabled val="1"/>
        </dgm:presLayoutVars>
      </dgm:prSet>
      <dgm:spPr/>
      <dgm:t>
        <a:bodyPr/>
        <a:lstStyle/>
        <a:p>
          <a:endParaRPr lang="hu-HU"/>
        </a:p>
      </dgm:t>
    </dgm:pt>
    <dgm:pt modelId="{90DF42C2-1D6B-4E34-8ADE-9C2FC655F719}" type="pres">
      <dgm:prSet presAssocID="{52674793-A82B-40E2-8A76-3BA024D07C01}" presName="negSpace" presStyleCnt="0"/>
      <dgm:spPr/>
    </dgm:pt>
    <dgm:pt modelId="{3AB51EAD-D27E-4B7B-B04E-21EED504C2F8}" type="pres">
      <dgm:prSet presAssocID="{52674793-A82B-40E2-8A76-3BA024D07C01}" presName="circle" presStyleLbl="node1" presStyleIdx="1" presStyleCnt="3" custScaleX="106575"/>
      <dgm:spPr/>
      <dgm:t>
        <a:bodyPr/>
        <a:lstStyle/>
        <a:p>
          <a:endParaRPr lang="hu-HU"/>
        </a:p>
      </dgm:t>
    </dgm:pt>
    <dgm:pt modelId="{00959EDA-6E6A-4E9B-9C01-D233E6AEA9FC}" type="pres">
      <dgm:prSet presAssocID="{115FEB3F-D98C-44AD-83D6-6C61F68F4D1D}" presName="transSpace" presStyleCnt="0"/>
      <dgm:spPr/>
    </dgm:pt>
    <dgm:pt modelId="{7A0AD4A2-7305-4779-8632-E97B09B67750}" type="pres">
      <dgm:prSet presAssocID="{2D9E89DE-3594-4947-BDC0-E2CD84C06356}" presName="posSpace" presStyleCnt="0"/>
      <dgm:spPr/>
    </dgm:pt>
    <dgm:pt modelId="{FBA4AE08-6F4D-4DF2-9C12-9EFEA2D2FBBB}" type="pres">
      <dgm:prSet presAssocID="{2D9E89DE-3594-4947-BDC0-E2CD84C06356}" presName="vertFlow" presStyleCnt="0"/>
      <dgm:spPr/>
    </dgm:pt>
    <dgm:pt modelId="{96BCC2BA-57DC-4FC1-8016-897E1DAEE09F}" type="pres">
      <dgm:prSet presAssocID="{2D9E89DE-3594-4947-BDC0-E2CD84C06356}" presName="topSpace" presStyleCnt="0"/>
      <dgm:spPr/>
    </dgm:pt>
    <dgm:pt modelId="{7FB9A067-B7A1-486D-B7C5-D6EB58CBB7CF}" type="pres">
      <dgm:prSet presAssocID="{2D9E89DE-3594-4947-BDC0-E2CD84C06356}" presName="firstComp" presStyleCnt="0"/>
      <dgm:spPr/>
    </dgm:pt>
    <dgm:pt modelId="{F331FE44-ACE7-4A3B-8AB4-4BD67861BBF2}" type="pres">
      <dgm:prSet presAssocID="{2D9E89DE-3594-4947-BDC0-E2CD84C06356}" presName="firstChild" presStyleLbl="bgAccFollowNode1" presStyleIdx="6" presStyleCnt="9" custScaleY="114398" custLinFactNeighborX="42" custLinFactNeighborY="11914"/>
      <dgm:spPr/>
      <dgm:t>
        <a:bodyPr/>
        <a:lstStyle/>
        <a:p>
          <a:endParaRPr lang="hu-HU"/>
        </a:p>
      </dgm:t>
    </dgm:pt>
    <dgm:pt modelId="{7F293B8C-8774-49B0-8365-34A3D9B2B464}" type="pres">
      <dgm:prSet presAssocID="{2D9E89DE-3594-4947-BDC0-E2CD84C06356}" presName="firstChildTx" presStyleLbl="bgAccFollowNode1" presStyleIdx="6" presStyleCnt="9">
        <dgm:presLayoutVars>
          <dgm:bulletEnabled val="1"/>
        </dgm:presLayoutVars>
      </dgm:prSet>
      <dgm:spPr/>
      <dgm:t>
        <a:bodyPr/>
        <a:lstStyle/>
        <a:p>
          <a:endParaRPr lang="hu-HU"/>
        </a:p>
      </dgm:t>
    </dgm:pt>
    <dgm:pt modelId="{BF696D0B-2D7D-430C-BF19-4C438A52237B}" type="pres">
      <dgm:prSet presAssocID="{F86FDF27-4DA6-4D08-BBC7-994A22BEF0D0}" presName="comp" presStyleCnt="0"/>
      <dgm:spPr/>
    </dgm:pt>
    <dgm:pt modelId="{8C339C0D-9E3D-4057-AE1E-70CF20D2EC63}" type="pres">
      <dgm:prSet presAssocID="{F86FDF27-4DA6-4D08-BBC7-994A22BEF0D0}" presName="child" presStyleLbl="bgAccFollowNode1" presStyleIdx="7" presStyleCnt="9" custLinFactNeighborX="42" custLinFactNeighborY="11914"/>
      <dgm:spPr/>
      <dgm:t>
        <a:bodyPr/>
        <a:lstStyle/>
        <a:p>
          <a:endParaRPr lang="hu-HU"/>
        </a:p>
      </dgm:t>
    </dgm:pt>
    <dgm:pt modelId="{7E45AF0E-EE99-4789-A5E1-FCECBA655F41}" type="pres">
      <dgm:prSet presAssocID="{F86FDF27-4DA6-4D08-BBC7-994A22BEF0D0}" presName="childTx" presStyleLbl="bgAccFollowNode1" presStyleIdx="7" presStyleCnt="9">
        <dgm:presLayoutVars>
          <dgm:bulletEnabled val="1"/>
        </dgm:presLayoutVars>
      </dgm:prSet>
      <dgm:spPr/>
      <dgm:t>
        <a:bodyPr/>
        <a:lstStyle/>
        <a:p>
          <a:endParaRPr lang="hu-HU"/>
        </a:p>
      </dgm:t>
    </dgm:pt>
    <dgm:pt modelId="{80367B07-6BAB-4E5F-B128-4953095FD477}" type="pres">
      <dgm:prSet presAssocID="{73F5E9FA-556D-450C-97C5-77210C7E234C}" presName="comp" presStyleCnt="0"/>
      <dgm:spPr/>
    </dgm:pt>
    <dgm:pt modelId="{BF8D8389-025F-4E5D-9D6A-A394489F68E5}" type="pres">
      <dgm:prSet presAssocID="{73F5E9FA-556D-450C-97C5-77210C7E234C}" presName="child" presStyleLbl="bgAccFollowNode1" presStyleIdx="8" presStyleCnt="9" custLinFactNeighborX="42" custLinFactNeighborY="3305"/>
      <dgm:spPr/>
      <dgm:t>
        <a:bodyPr/>
        <a:lstStyle/>
        <a:p>
          <a:endParaRPr lang="hu-HU"/>
        </a:p>
      </dgm:t>
    </dgm:pt>
    <dgm:pt modelId="{144F4A82-6DAC-4B8E-94DE-F74479402443}" type="pres">
      <dgm:prSet presAssocID="{73F5E9FA-556D-450C-97C5-77210C7E234C}" presName="childTx" presStyleLbl="bgAccFollowNode1" presStyleIdx="8" presStyleCnt="9">
        <dgm:presLayoutVars>
          <dgm:bulletEnabled val="1"/>
        </dgm:presLayoutVars>
      </dgm:prSet>
      <dgm:spPr/>
      <dgm:t>
        <a:bodyPr/>
        <a:lstStyle/>
        <a:p>
          <a:endParaRPr lang="hu-HU"/>
        </a:p>
      </dgm:t>
    </dgm:pt>
    <dgm:pt modelId="{03BDF680-DF43-42CB-864F-C231708E3208}" type="pres">
      <dgm:prSet presAssocID="{2D9E89DE-3594-4947-BDC0-E2CD84C06356}" presName="negSpace" presStyleCnt="0"/>
      <dgm:spPr/>
    </dgm:pt>
    <dgm:pt modelId="{2BCB706B-ADA7-4A73-9707-8374F19CBACE}" type="pres">
      <dgm:prSet presAssocID="{2D9E89DE-3594-4947-BDC0-E2CD84C06356}" presName="circle" presStyleLbl="node1" presStyleIdx="2" presStyleCnt="3" custLinFactNeighborX="10540"/>
      <dgm:spPr/>
      <dgm:t>
        <a:bodyPr/>
        <a:lstStyle/>
        <a:p>
          <a:endParaRPr lang="hu-HU"/>
        </a:p>
      </dgm:t>
    </dgm:pt>
  </dgm:ptLst>
  <dgm:cxnLst>
    <dgm:cxn modelId="{C5C544FA-5112-4FF5-BF75-1A8E1480857B}" type="presOf" srcId="{52674793-A82B-40E2-8A76-3BA024D07C01}" destId="{3AB51EAD-D27E-4B7B-B04E-21EED504C2F8}" srcOrd="0" destOrd="0" presId="urn:microsoft.com/office/officeart/2005/8/layout/hList9"/>
    <dgm:cxn modelId="{040BC4C2-5CEC-4917-9066-072309DE794B}" type="presOf" srcId="{6BE4F3D7-BAF8-4849-8033-42A234FE5EFF}" destId="{CDC7EC65-4CA4-4A05-ACB8-CCA17F6A01DD}" srcOrd="1" destOrd="0" presId="urn:microsoft.com/office/officeart/2005/8/layout/hList9"/>
    <dgm:cxn modelId="{62B13767-189B-4C74-83F5-CCDD6E968A56}" srcId="{2D9E89DE-3594-4947-BDC0-E2CD84C06356}" destId="{F86FDF27-4DA6-4D08-BBC7-994A22BEF0D0}" srcOrd="1" destOrd="0" parTransId="{420E39D2-52E4-468D-9097-0C5B7F8A8CDC}" sibTransId="{659A3B6D-CE9C-457E-8CA5-2FD1CD922E58}"/>
    <dgm:cxn modelId="{2D53BE36-2326-4A17-83B5-EF3B67DE3DE8}" type="presOf" srcId="{2D9E89DE-3594-4947-BDC0-E2CD84C06356}" destId="{2BCB706B-ADA7-4A73-9707-8374F19CBACE}" srcOrd="0" destOrd="0" presId="urn:microsoft.com/office/officeart/2005/8/layout/hList9"/>
    <dgm:cxn modelId="{87CC77F8-1E69-41FD-9193-DD409702C858}" srcId="{52674793-A82B-40E2-8A76-3BA024D07C01}" destId="{6BE4F3D7-BAF8-4849-8033-42A234FE5EFF}" srcOrd="2" destOrd="0" parTransId="{B2E8FB57-641F-4E30-AEB5-7BAD9AAAC2CE}" sibTransId="{66A9C16F-4DEF-4380-BE05-583E0D82BD22}"/>
    <dgm:cxn modelId="{EA1A4C36-0A86-43CE-8A30-DEA67A38B181}" type="presOf" srcId="{E436B9AA-DAE2-4DE0-ADA3-DF6F4B71973A}" destId="{F331FE44-ACE7-4A3B-8AB4-4BD67861BBF2}" srcOrd="0" destOrd="0" presId="urn:microsoft.com/office/officeart/2005/8/layout/hList9"/>
    <dgm:cxn modelId="{666E5E3F-57CD-4AA9-B9B1-09B07B6981DB}" type="presOf" srcId="{25795295-1BBC-45B3-8F8F-40A7DAA5F710}" destId="{1B54EF74-7EFB-451B-8078-F47C73B04143}" srcOrd="0" destOrd="0" presId="urn:microsoft.com/office/officeart/2005/8/layout/hList9"/>
    <dgm:cxn modelId="{C495C684-3A4B-430E-B2C9-4C3CF8792F97}" type="presOf" srcId="{8A9C9295-6C66-48D7-9DEC-8AD525FA3419}" destId="{69CCDE6A-4C6C-4D8A-AFC1-E9F248C50DCB}" srcOrd="1" destOrd="0" presId="urn:microsoft.com/office/officeart/2005/8/layout/hList9"/>
    <dgm:cxn modelId="{C50E0DB1-13C8-4ABC-8809-C65532C6674C}" type="presOf" srcId="{4713184F-DCF3-46D6-8B7D-387C4AD6328C}" destId="{EDFA0242-9B04-4A88-AA72-3054EAFC3671}" srcOrd="0" destOrd="0" presId="urn:microsoft.com/office/officeart/2005/8/layout/hList9"/>
    <dgm:cxn modelId="{1F8469E8-885E-4D84-B049-F263100D2D13}" type="presOf" srcId="{6BE4F3D7-BAF8-4849-8033-42A234FE5EFF}" destId="{3028C2FE-018A-4F85-B713-8739B778590C}" srcOrd="0" destOrd="0" presId="urn:microsoft.com/office/officeart/2005/8/layout/hList9"/>
    <dgm:cxn modelId="{2E2095CE-62B4-493C-9D66-17723C982B90}" srcId="{C0969861-45E4-4C54-B35B-9F02DDDD1970}" destId="{8A9C9295-6C66-48D7-9DEC-8AD525FA3419}" srcOrd="0" destOrd="0" parTransId="{C1421995-F049-4A73-A302-4FC35BD377EC}" sibTransId="{B1747C2B-AA16-437F-BF01-20D535A301A6}"/>
    <dgm:cxn modelId="{4D8F15BD-8420-49B9-B5D7-85BB94B8590E}" type="presOf" srcId="{56926289-EA06-4625-BF7D-A5B39A321AAE}" destId="{093ECDB1-D0E6-4259-AB09-D9C75BDD840E}" srcOrd="0" destOrd="0" presId="urn:microsoft.com/office/officeart/2005/8/layout/hList9"/>
    <dgm:cxn modelId="{29C99CBE-8A21-4102-9C88-719F4F09C5E0}" type="presOf" srcId="{C0969861-45E4-4C54-B35B-9F02DDDD1970}" destId="{2A474FD6-81A4-40A9-AA4B-889BE82A9D76}" srcOrd="0" destOrd="0" presId="urn:microsoft.com/office/officeart/2005/8/layout/hList9"/>
    <dgm:cxn modelId="{E8789CBC-C251-46F1-B9AF-DDE2816550A7}" srcId="{2D9E89DE-3594-4947-BDC0-E2CD84C06356}" destId="{E436B9AA-DAE2-4DE0-ADA3-DF6F4B71973A}" srcOrd="0" destOrd="0" parTransId="{EF13A5F4-84E7-4884-A56B-D8BFE5316FEB}" sibTransId="{B90D40F1-8704-458F-A843-2AC23F4B6760}"/>
    <dgm:cxn modelId="{04F58CFC-EA59-40AD-A62A-78B56A0E210E}" type="presOf" srcId="{4713184F-DCF3-46D6-8B7D-387C4AD6328C}" destId="{117274B3-42C4-4491-869B-B0B674E2C817}" srcOrd="1" destOrd="0" presId="urn:microsoft.com/office/officeart/2005/8/layout/hList9"/>
    <dgm:cxn modelId="{CAAF7035-9BA3-470F-A011-AFD8806552D1}" type="presOf" srcId="{E436B9AA-DAE2-4DE0-ADA3-DF6F4B71973A}" destId="{7F293B8C-8774-49B0-8365-34A3D9B2B464}" srcOrd="1" destOrd="0" presId="urn:microsoft.com/office/officeart/2005/8/layout/hList9"/>
    <dgm:cxn modelId="{2604E7BE-30AC-4B3D-B53E-77F6B8C329F3}" srcId="{56926289-EA06-4625-BF7D-A5B39A321AAE}" destId="{2D9E89DE-3594-4947-BDC0-E2CD84C06356}" srcOrd="2" destOrd="0" parTransId="{1C126D09-92B9-4104-9C1B-A84708588DF1}" sibTransId="{84141FD0-BA48-4590-A85A-1A8A8E1FED9C}"/>
    <dgm:cxn modelId="{BC7DA5CC-E10C-4231-8647-84117A6E58F4}" type="presOf" srcId="{33B266E9-766F-4D17-86B0-E462BF26E21A}" destId="{BC7E59D4-337B-479E-89D5-003A9AB5EB0B}" srcOrd="1" destOrd="0" presId="urn:microsoft.com/office/officeart/2005/8/layout/hList9"/>
    <dgm:cxn modelId="{E3C4C838-EC76-4D97-8805-A287C33BCBC9}" type="presOf" srcId="{25795295-1BBC-45B3-8F8F-40A7DAA5F710}" destId="{0BFF3E29-D9DE-4BF1-A247-338A5CEB9CFC}" srcOrd="1" destOrd="0" presId="urn:microsoft.com/office/officeart/2005/8/layout/hList9"/>
    <dgm:cxn modelId="{F52AB18F-1618-439F-B787-82D04E0DA3D8}" type="presOf" srcId="{29B9C269-C5F4-474A-8501-6435034AC6B0}" destId="{30BCD6F4-4554-47C3-88FB-7113D24C61DF}" srcOrd="0" destOrd="0" presId="urn:microsoft.com/office/officeart/2005/8/layout/hList9"/>
    <dgm:cxn modelId="{6A5CC267-52F4-45BB-B32F-B5FC103C2888}" type="presOf" srcId="{8A9C9295-6C66-48D7-9DEC-8AD525FA3419}" destId="{BCA96670-9FEC-4E59-8850-AF76D876A835}" srcOrd="0" destOrd="0" presId="urn:microsoft.com/office/officeart/2005/8/layout/hList9"/>
    <dgm:cxn modelId="{8D4471C4-DC6D-4D6D-89B2-7343559E7025}" srcId="{56926289-EA06-4625-BF7D-A5B39A321AAE}" destId="{C0969861-45E4-4C54-B35B-9F02DDDD1970}" srcOrd="0" destOrd="0" parTransId="{B22E797A-01EF-4943-88A7-53DD14544CB4}" sibTransId="{0EF5B302-4F8F-4E91-B316-D61D41E80308}"/>
    <dgm:cxn modelId="{707A7BFC-1829-42A2-8DF5-74E25D85C60E}" type="presOf" srcId="{F86FDF27-4DA6-4D08-BBC7-994A22BEF0D0}" destId="{7E45AF0E-EE99-4789-A5E1-FCECBA655F41}" srcOrd="1" destOrd="0" presId="urn:microsoft.com/office/officeart/2005/8/layout/hList9"/>
    <dgm:cxn modelId="{5A6024EE-DA5C-44EC-953D-EAC762A24C4F}" type="presOf" srcId="{73F5E9FA-556D-450C-97C5-77210C7E234C}" destId="{BF8D8389-025F-4E5D-9D6A-A394489F68E5}" srcOrd="0" destOrd="0" presId="urn:microsoft.com/office/officeart/2005/8/layout/hList9"/>
    <dgm:cxn modelId="{0C508D69-AD25-4F27-95C0-3D597F044F8C}" srcId="{C0969861-45E4-4C54-B35B-9F02DDDD1970}" destId="{33B266E9-766F-4D17-86B0-E462BF26E21A}" srcOrd="2" destOrd="0" parTransId="{33C30DCC-E935-49C4-94F2-B08D9E28473E}" sibTransId="{2116D979-DDC3-4B7D-9397-2A32C84CE665}"/>
    <dgm:cxn modelId="{D09C3BB0-BEF9-476E-AC25-4AF730285438}" type="presOf" srcId="{F86FDF27-4DA6-4D08-BBC7-994A22BEF0D0}" destId="{8C339C0D-9E3D-4057-AE1E-70CF20D2EC63}" srcOrd="0" destOrd="0" presId="urn:microsoft.com/office/officeart/2005/8/layout/hList9"/>
    <dgm:cxn modelId="{AC30162C-DBEB-4893-8776-00C14D0028E4}" type="presOf" srcId="{73F5E9FA-556D-450C-97C5-77210C7E234C}" destId="{144F4A82-6DAC-4B8E-94DE-F74479402443}" srcOrd="1" destOrd="0" presId="urn:microsoft.com/office/officeart/2005/8/layout/hList9"/>
    <dgm:cxn modelId="{2136A17C-153F-4F9A-AD28-92D09316E114}" srcId="{52674793-A82B-40E2-8A76-3BA024D07C01}" destId="{29B9C269-C5F4-474A-8501-6435034AC6B0}" srcOrd="1" destOrd="0" parTransId="{06B881A9-C33B-4D0A-8BF9-3720AD35A83C}" sibTransId="{7899A417-25F6-4E9F-B637-8BD66FE3B530}"/>
    <dgm:cxn modelId="{34AA1EF6-D549-465A-82BD-AB482FAD53B8}" srcId="{52674793-A82B-40E2-8A76-3BA024D07C01}" destId="{4713184F-DCF3-46D6-8B7D-387C4AD6328C}" srcOrd="0" destOrd="0" parTransId="{1CEB7CC0-0D71-41BC-B8DC-8A61FEC7DECA}" sibTransId="{433D61CA-B2ED-4D29-88C0-D87C6C064FC4}"/>
    <dgm:cxn modelId="{A49C6DBC-4940-4211-A456-20C3C67402A1}" srcId="{56926289-EA06-4625-BF7D-A5B39A321AAE}" destId="{52674793-A82B-40E2-8A76-3BA024D07C01}" srcOrd="1" destOrd="0" parTransId="{47B33474-97A1-4F5B-9CED-F819E4D98EF4}" sibTransId="{115FEB3F-D98C-44AD-83D6-6C61F68F4D1D}"/>
    <dgm:cxn modelId="{008B5672-F19F-487A-B983-A17DF4077A5C}" type="presOf" srcId="{29B9C269-C5F4-474A-8501-6435034AC6B0}" destId="{E7764A19-984D-4883-80B6-5517BEC57671}" srcOrd="1" destOrd="0" presId="urn:microsoft.com/office/officeart/2005/8/layout/hList9"/>
    <dgm:cxn modelId="{6FDEA9CD-38BE-441A-81B5-C4AB41FCE65A}" type="presOf" srcId="{33B266E9-766F-4D17-86B0-E462BF26E21A}" destId="{95B0DBCA-D199-44CE-855F-360809157165}" srcOrd="0" destOrd="0" presId="urn:microsoft.com/office/officeart/2005/8/layout/hList9"/>
    <dgm:cxn modelId="{654ADCA2-FDE4-4251-AF8C-1FC3ECFD7B3F}" srcId="{C0969861-45E4-4C54-B35B-9F02DDDD1970}" destId="{25795295-1BBC-45B3-8F8F-40A7DAA5F710}" srcOrd="1" destOrd="0" parTransId="{27D600AC-90D1-4305-952B-A05B476B6DEC}" sibTransId="{BB344A09-84D6-4E31-9DFD-4E9A013C11A0}"/>
    <dgm:cxn modelId="{3D63169F-9D9C-42EA-9506-629AC9F0D5A4}" srcId="{2D9E89DE-3594-4947-BDC0-E2CD84C06356}" destId="{73F5E9FA-556D-450C-97C5-77210C7E234C}" srcOrd="2" destOrd="0" parTransId="{AEB3D99A-2817-48CC-AE0D-276ACF7D7445}" sibTransId="{F16E6824-22B8-468A-8C1E-186D1725A18D}"/>
    <dgm:cxn modelId="{BEF08DDE-CAB6-40F9-8EE3-B0C2C0929599}" type="presParOf" srcId="{093ECDB1-D0E6-4259-AB09-D9C75BDD840E}" destId="{A8EC2FD8-9990-4CAE-8E13-DA8114D98B75}" srcOrd="0" destOrd="0" presId="urn:microsoft.com/office/officeart/2005/8/layout/hList9"/>
    <dgm:cxn modelId="{F4F9BCB4-F003-4857-ACA7-B85CAF087EC9}" type="presParOf" srcId="{093ECDB1-D0E6-4259-AB09-D9C75BDD840E}" destId="{62875626-9D67-4433-96C9-4B72666AED67}" srcOrd="1" destOrd="0" presId="urn:microsoft.com/office/officeart/2005/8/layout/hList9"/>
    <dgm:cxn modelId="{029FA4D7-DA8B-4F29-A5D6-242F74503AF3}" type="presParOf" srcId="{62875626-9D67-4433-96C9-4B72666AED67}" destId="{ED0EEEA6-F7DE-49C8-9487-6175C5E284D3}" srcOrd="0" destOrd="0" presId="urn:microsoft.com/office/officeart/2005/8/layout/hList9"/>
    <dgm:cxn modelId="{E1DB6979-FC84-43EB-B0FE-FA1282957D65}" type="presParOf" srcId="{62875626-9D67-4433-96C9-4B72666AED67}" destId="{80726FEC-F1BD-4803-80CB-E522995338B0}" srcOrd="1" destOrd="0" presId="urn:microsoft.com/office/officeart/2005/8/layout/hList9"/>
    <dgm:cxn modelId="{1D1FDDAF-D08D-4231-8D93-9BEE74B74F37}" type="presParOf" srcId="{80726FEC-F1BD-4803-80CB-E522995338B0}" destId="{BCA96670-9FEC-4E59-8850-AF76D876A835}" srcOrd="0" destOrd="0" presId="urn:microsoft.com/office/officeart/2005/8/layout/hList9"/>
    <dgm:cxn modelId="{52C7FFF0-1A5F-44B5-942F-87397ADC6424}" type="presParOf" srcId="{80726FEC-F1BD-4803-80CB-E522995338B0}" destId="{69CCDE6A-4C6C-4D8A-AFC1-E9F248C50DCB}" srcOrd="1" destOrd="0" presId="urn:microsoft.com/office/officeart/2005/8/layout/hList9"/>
    <dgm:cxn modelId="{265509C5-4B5B-4D4A-BDD8-379249B193D6}" type="presParOf" srcId="{62875626-9D67-4433-96C9-4B72666AED67}" destId="{F5D83B3A-B4E8-497D-B647-92665F735468}" srcOrd="2" destOrd="0" presId="urn:microsoft.com/office/officeart/2005/8/layout/hList9"/>
    <dgm:cxn modelId="{FC31BEF3-B954-43A6-9FE6-E46474F37FBB}" type="presParOf" srcId="{F5D83B3A-B4E8-497D-B647-92665F735468}" destId="{1B54EF74-7EFB-451B-8078-F47C73B04143}" srcOrd="0" destOrd="0" presId="urn:microsoft.com/office/officeart/2005/8/layout/hList9"/>
    <dgm:cxn modelId="{23B4988C-D0ED-4755-B992-AADD42E5041B}" type="presParOf" srcId="{F5D83B3A-B4E8-497D-B647-92665F735468}" destId="{0BFF3E29-D9DE-4BF1-A247-338A5CEB9CFC}" srcOrd="1" destOrd="0" presId="urn:microsoft.com/office/officeart/2005/8/layout/hList9"/>
    <dgm:cxn modelId="{5BA3BA67-0A83-4569-B95C-842146FC31A8}" type="presParOf" srcId="{62875626-9D67-4433-96C9-4B72666AED67}" destId="{20950B72-0F32-4CF8-9F90-2237E4299229}" srcOrd="3" destOrd="0" presId="urn:microsoft.com/office/officeart/2005/8/layout/hList9"/>
    <dgm:cxn modelId="{5A25B1C1-B8F1-4434-AF94-7AE3D9B1F028}" type="presParOf" srcId="{20950B72-0F32-4CF8-9F90-2237E4299229}" destId="{95B0DBCA-D199-44CE-855F-360809157165}" srcOrd="0" destOrd="0" presId="urn:microsoft.com/office/officeart/2005/8/layout/hList9"/>
    <dgm:cxn modelId="{34AE9A85-7233-4982-9216-69FD999E83E5}" type="presParOf" srcId="{20950B72-0F32-4CF8-9F90-2237E4299229}" destId="{BC7E59D4-337B-479E-89D5-003A9AB5EB0B}" srcOrd="1" destOrd="0" presId="urn:microsoft.com/office/officeart/2005/8/layout/hList9"/>
    <dgm:cxn modelId="{52A591BF-3310-41E2-B11F-A10A4085D7B0}" type="presParOf" srcId="{093ECDB1-D0E6-4259-AB09-D9C75BDD840E}" destId="{351E5E89-D55E-468A-AF7E-102DD5269CEB}" srcOrd="2" destOrd="0" presId="urn:microsoft.com/office/officeart/2005/8/layout/hList9"/>
    <dgm:cxn modelId="{CA3C7401-7604-4A94-AECC-997DB688858D}" type="presParOf" srcId="{093ECDB1-D0E6-4259-AB09-D9C75BDD840E}" destId="{2A474FD6-81A4-40A9-AA4B-889BE82A9D76}" srcOrd="3" destOrd="0" presId="urn:microsoft.com/office/officeart/2005/8/layout/hList9"/>
    <dgm:cxn modelId="{6FDDCA84-F289-42F5-9790-4FA53C1EF7B6}" type="presParOf" srcId="{093ECDB1-D0E6-4259-AB09-D9C75BDD840E}" destId="{94DB8AF1-0C66-4CA2-90D4-D6C2264C989C}" srcOrd="4" destOrd="0" presId="urn:microsoft.com/office/officeart/2005/8/layout/hList9"/>
    <dgm:cxn modelId="{D5530AFE-3EE8-4BD5-8B1A-4E2D08F61896}" type="presParOf" srcId="{093ECDB1-D0E6-4259-AB09-D9C75BDD840E}" destId="{9CE29AE9-793C-4705-AA86-6BF2BB9101A9}" srcOrd="5" destOrd="0" presId="urn:microsoft.com/office/officeart/2005/8/layout/hList9"/>
    <dgm:cxn modelId="{598830D5-4674-4F09-A1F0-83988A83EBF8}" type="presParOf" srcId="{093ECDB1-D0E6-4259-AB09-D9C75BDD840E}" destId="{672C5126-D732-4612-8465-88BC63938082}" srcOrd="6" destOrd="0" presId="urn:microsoft.com/office/officeart/2005/8/layout/hList9"/>
    <dgm:cxn modelId="{37707058-D66F-44A4-89C6-53701EA645B8}" type="presParOf" srcId="{672C5126-D732-4612-8465-88BC63938082}" destId="{50958310-DBB8-489D-8706-A9332BA679A6}" srcOrd="0" destOrd="0" presId="urn:microsoft.com/office/officeart/2005/8/layout/hList9"/>
    <dgm:cxn modelId="{386C6079-92B7-43B6-A4FA-B9CEFD5CB15A}" type="presParOf" srcId="{672C5126-D732-4612-8465-88BC63938082}" destId="{E2E5244A-3300-4EFF-B474-BB93869CEB2D}" srcOrd="1" destOrd="0" presId="urn:microsoft.com/office/officeart/2005/8/layout/hList9"/>
    <dgm:cxn modelId="{55B68A70-AA0E-4F9B-9DCD-A68293D058AE}" type="presParOf" srcId="{E2E5244A-3300-4EFF-B474-BB93869CEB2D}" destId="{EDFA0242-9B04-4A88-AA72-3054EAFC3671}" srcOrd="0" destOrd="0" presId="urn:microsoft.com/office/officeart/2005/8/layout/hList9"/>
    <dgm:cxn modelId="{E89DC8BD-BFC0-444D-B4E3-9C1456398AD4}" type="presParOf" srcId="{E2E5244A-3300-4EFF-B474-BB93869CEB2D}" destId="{117274B3-42C4-4491-869B-B0B674E2C817}" srcOrd="1" destOrd="0" presId="urn:microsoft.com/office/officeart/2005/8/layout/hList9"/>
    <dgm:cxn modelId="{4314AFEE-CDB5-475A-9700-A5799B8CAD32}" type="presParOf" srcId="{672C5126-D732-4612-8465-88BC63938082}" destId="{2AB1052A-AD80-4DCB-B35A-EC5DFB71F344}" srcOrd="2" destOrd="0" presId="urn:microsoft.com/office/officeart/2005/8/layout/hList9"/>
    <dgm:cxn modelId="{FCFD01EC-3E7E-465C-9CC4-AC65D9F73290}" type="presParOf" srcId="{2AB1052A-AD80-4DCB-B35A-EC5DFB71F344}" destId="{30BCD6F4-4554-47C3-88FB-7113D24C61DF}" srcOrd="0" destOrd="0" presId="urn:microsoft.com/office/officeart/2005/8/layout/hList9"/>
    <dgm:cxn modelId="{1A536A28-8220-4C39-86C6-619867B91CC7}" type="presParOf" srcId="{2AB1052A-AD80-4DCB-B35A-EC5DFB71F344}" destId="{E7764A19-984D-4883-80B6-5517BEC57671}" srcOrd="1" destOrd="0" presId="urn:microsoft.com/office/officeart/2005/8/layout/hList9"/>
    <dgm:cxn modelId="{8182E024-FACD-4BD8-A115-7CD47F700CCF}" type="presParOf" srcId="{672C5126-D732-4612-8465-88BC63938082}" destId="{91C723B8-0874-4B81-AEBA-40E857534F06}" srcOrd="3" destOrd="0" presId="urn:microsoft.com/office/officeart/2005/8/layout/hList9"/>
    <dgm:cxn modelId="{31FC8EDB-2F36-4873-9638-9A902F6DD659}" type="presParOf" srcId="{91C723B8-0874-4B81-AEBA-40E857534F06}" destId="{3028C2FE-018A-4F85-B713-8739B778590C}" srcOrd="0" destOrd="0" presId="urn:microsoft.com/office/officeart/2005/8/layout/hList9"/>
    <dgm:cxn modelId="{BD7B76B4-CD33-4D86-9860-B45AE04BDC2C}" type="presParOf" srcId="{91C723B8-0874-4B81-AEBA-40E857534F06}" destId="{CDC7EC65-4CA4-4A05-ACB8-CCA17F6A01DD}" srcOrd="1" destOrd="0" presId="urn:microsoft.com/office/officeart/2005/8/layout/hList9"/>
    <dgm:cxn modelId="{46799CC2-27A7-4437-955A-6B77471C6854}" type="presParOf" srcId="{093ECDB1-D0E6-4259-AB09-D9C75BDD840E}" destId="{90DF42C2-1D6B-4E34-8ADE-9C2FC655F719}" srcOrd="7" destOrd="0" presId="urn:microsoft.com/office/officeart/2005/8/layout/hList9"/>
    <dgm:cxn modelId="{302FE9C9-3D90-4288-8F82-5839A1A8D770}" type="presParOf" srcId="{093ECDB1-D0E6-4259-AB09-D9C75BDD840E}" destId="{3AB51EAD-D27E-4B7B-B04E-21EED504C2F8}" srcOrd="8" destOrd="0" presId="urn:microsoft.com/office/officeart/2005/8/layout/hList9"/>
    <dgm:cxn modelId="{D38087F1-7B9E-4976-9B57-04295EA4F53D}" type="presParOf" srcId="{093ECDB1-D0E6-4259-AB09-D9C75BDD840E}" destId="{00959EDA-6E6A-4E9B-9C01-D233E6AEA9FC}" srcOrd="9" destOrd="0" presId="urn:microsoft.com/office/officeart/2005/8/layout/hList9"/>
    <dgm:cxn modelId="{7D4F91FD-E15D-4CB9-8ADD-747DBE5B8130}" type="presParOf" srcId="{093ECDB1-D0E6-4259-AB09-D9C75BDD840E}" destId="{7A0AD4A2-7305-4779-8632-E97B09B67750}" srcOrd="10" destOrd="0" presId="urn:microsoft.com/office/officeart/2005/8/layout/hList9"/>
    <dgm:cxn modelId="{2CB71265-D40C-445A-B12C-C1DE4765A191}" type="presParOf" srcId="{093ECDB1-D0E6-4259-AB09-D9C75BDD840E}" destId="{FBA4AE08-6F4D-4DF2-9C12-9EFEA2D2FBBB}" srcOrd="11" destOrd="0" presId="urn:microsoft.com/office/officeart/2005/8/layout/hList9"/>
    <dgm:cxn modelId="{F6508A85-CCE3-4B0D-B13E-1156E82E5EE6}" type="presParOf" srcId="{FBA4AE08-6F4D-4DF2-9C12-9EFEA2D2FBBB}" destId="{96BCC2BA-57DC-4FC1-8016-897E1DAEE09F}" srcOrd="0" destOrd="0" presId="urn:microsoft.com/office/officeart/2005/8/layout/hList9"/>
    <dgm:cxn modelId="{1CA4FC26-5DEE-4571-ADC1-82EFB3ABD0DF}" type="presParOf" srcId="{FBA4AE08-6F4D-4DF2-9C12-9EFEA2D2FBBB}" destId="{7FB9A067-B7A1-486D-B7C5-D6EB58CBB7CF}" srcOrd="1" destOrd="0" presId="urn:microsoft.com/office/officeart/2005/8/layout/hList9"/>
    <dgm:cxn modelId="{72EBC554-7BCF-4893-B063-A3CA05BC43D0}" type="presParOf" srcId="{7FB9A067-B7A1-486D-B7C5-D6EB58CBB7CF}" destId="{F331FE44-ACE7-4A3B-8AB4-4BD67861BBF2}" srcOrd="0" destOrd="0" presId="urn:microsoft.com/office/officeart/2005/8/layout/hList9"/>
    <dgm:cxn modelId="{903D705D-90FF-4E8F-A49C-0D0C0AE13F93}" type="presParOf" srcId="{7FB9A067-B7A1-486D-B7C5-D6EB58CBB7CF}" destId="{7F293B8C-8774-49B0-8365-34A3D9B2B464}" srcOrd="1" destOrd="0" presId="urn:microsoft.com/office/officeart/2005/8/layout/hList9"/>
    <dgm:cxn modelId="{87145409-1730-4673-BC40-73375C492552}" type="presParOf" srcId="{FBA4AE08-6F4D-4DF2-9C12-9EFEA2D2FBBB}" destId="{BF696D0B-2D7D-430C-BF19-4C438A52237B}" srcOrd="2" destOrd="0" presId="urn:microsoft.com/office/officeart/2005/8/layout/hList9"/>
    <dgm:cxn modelId="{BD0DAD56-D558-4C74-8CB5-ED15E245F9F5}" type="presParOf" srcId="{BF696D0B-2D7D-430C-BF19-4C438A52237B}" destId="{8C339C0D-9E3D-4057-AE1E-70CF20D2EC63}" srcOrd="0" destOrd="0" presId="urn:microsoft.com/office/officeart/2005/8/layout/hList9"/>
    <dgm:cxn modelId="{F721DBD0-2312-4C79-8B12-1A6B726D0839}" type="presParOf" srcId="{BF696D0B-2D7D-430C-BF19-4C438A52237B}" destId="{7E45AF0E-EE99-4789-A5E1-FCECBA655F41}" srcOrd="1" destOrd="0" presId="urn:microsoft.com/office/officeart/2005/8/layout/hList9"/>
    <dgm:cxn modelId="{25F22A9B-2F9D-4028-860D-0FE6801493E1}" type="presParOf" srcId="{FBA4AE08-6F4D-4DF2-9C12-9EFEA2D2FBBB}" destId="{80367B07-6BAB-4E5F-B128-4953095FD477}" srcOrd="3" destOrd="0" presId="urn:microsoft.com/office/officeart/2005/8/layout/hList9"/>
    <dgm:cxn modelId="{D313BEE8-A95B-4C19-B3B9-264C45CDA3DF}" type="presParOf" srcId="{80367B07-6BAB-4E5F-B128-4953095FD477}" destId="{BF8D8389-025F-4E5D-9D6A-A394489F68E5}" srcOrd="0" destOrd="0" presId="urn:microsoft.com/office/officeart/2005/8/layout/hList9"/>
    <dgm:cxn modelId="{96A8E75A-DAF3-499D-955A-EABE717A8BFE}" type="presParOf" srcId="{80367B07-6BAB-4E5F-B128-4953095FD477}" destId="{144F4A82-6DAC-4B8E-94DE-F74479402443}" srcOrd="1" destOrd="0" presId="urn:microsoft.com/office/officeart/2005/8/layout/hList9"/>
    <dgm:cxn modelId="{986CE280-64DE-457A-A66D-C87EE19C3F1E}" type="presParOf" srcId="{093ECDB1-D0E6-4259-AB09-D9C75BDD840E}" destId="{03BDF680-DF43-42CB-864F-C231708E3208}" srcOrd="12" destOrd="0" presId="urn:microsoft.com/office/officeart/2005/8/layout/hList9"/>
    <dgm:cxn modelId="{A61C6C6B-EDA9-4568-BC0A-D6237477B66A}" type="presParOf" srcId="{093ECDB1-D0E6-4259-AB09-D9C75BDD840E}" destId="{2BCB706B-ADA7-4A73-9707-8374F19CBACE}" srcOrd="13" destOrd="0" presId="urn:microsoft.com/office/officeart/2005/8/layout/hList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19FBC-08BE-49F0-B65E-93BD5268E861}">
      <dsp:nvSpPr>
        <dsp:cNvPr id="0" name=""/>
        <dsp:cNvSpPr/>
      </dsp:nvSpPr>
      <dsp:spPr>
        <a:xfrm>
          <a:off x="15370" y="-306575"/>
          <a:ext cx="3138207" cy="613151"/>
        </a:xfrm>
        <a:prstGeom prst="rect">
          <a:avLst/>
        </a:prstGeom>
        <a:solidFill>
          <a:srgbClr val="002060"/>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sl-SI" sz="2800" kern="1200" dirty="0"/>
            <a:t>Design</a:t>
          </a:r>
          <a:endParaRPr lang="cs-CZ" sz="3200" kern="1200" dirty="0"/>
        </a:p>
      </dsp:txBody>
      <dsp:txXfrm>
        <a:off x="15370" y="-306575"/>
        <a:ext cx="3138207" cy="613151"/>
      </dsp:txXfrm>
    </dsp:sp>
    <dsp:sp modelId="{48E10446-E3A5-4DF3-BCB9-9B1BF5351485}">
      <dsp:nvSpPr>
        <dsp:cNvPr id="0" name=""/>
        <dsp:cNvSpPr/>
      </dsp:nvSpPr>
      <dsp:spPr>
        <a:xfrm>
          <a:off x="10302" y="306575"/>
          <a:ext cx="3148344" cy="4514417"/>
        </a:xfrm>
        <a:prstGeom prst="rect">
          <a:avLst/>
        </a:prstGeom>
        <a:solidFill>
          <a:srgbClr val="99CCFF">
            <a:alpha val="90000"/>
          </a:srgb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ts val="2600"/>
            </a:lnSpc>
            <a:spcBef>
              <a:spcPct val="0"/>
            </a:spcBef>
            <a:spcAft>
              <a:spcPct val="15000"/>
            </a:spcAft>
            <a:buChar char="••"/>
          </a:pPr>
          <a:r>
            <a:rPr lang="en-GB" sz="2000" kern="1200" dirty="0"/>
            <a:t>Řešení od více dodavatelů</a:t>
          </a:r>
          <a:endParaRPr lang="cs-CZ" sz="2000" kern="1200" dirty="0"/>
        </a:p>
        <a:p>
          <a:pPr marL="228600" lvl="1" indent="-228600" algn="l" defTabSz="889000">
            <a:lnSpc>
              <a:spcPts val="2600"/>
            </a:lnSpc>
            <a:spcBef>
              <a:spcPct val="0"/>
            </a:spcBef>
            <a:spcAft>
              <a:spcPct val="15000"/>
            </a:spcAft>
            <a:buChar char="••"/>
          </a:pPr>
          <a:r>
            <a:rPr lang="en-GB" sz="2000" kern="1200" dirty="0"/>
            <a:t>Více osob navrhujících štítky</a:t>
          </a:r>
          <a:endParaRPr lang="cs-CZ" sz="2000" kern="1200" dirty="0"/>
        </a:p>
        <a:p>
          <a:pPr marL="228600" lvl="1" indent="-228600" algn="l" defTabSz="889000">
            <a:lnSpc>
              <a:spcPts val="2600"/>
            </a:lnSpc>
            <a:spcBef>
              <a:spcPct val="0"/>
            </a:spcBef>
            <a:spcAft>
              <a:spcPct val="15000"/>
            </a:spcAft>
            <a:buChar char="••"/>
          </a:pPr>
          <a:r>
            <a:rPr lang="en-GB" sz="2000" kern="1200" dirty="0"/>
            <a:t>Tisíce zbytečných šablon</a:t>
          </a:r>
          <a:endParaRPr lang="cs-CZ" sz="2000" kern="1200" dirty="0"/>
        </a:p>
        <a:p>
          <a:pPr marL="228600" lvl="1" indent="-228600" algn="l" defTabSz="889000">
            <a:lnSpc>
              <a:spcPts val="2600"/>
            </a:lnSpc>
            <a:spcBef>
              <a:spcPct val="0"/>
            </a:spcBef>
            <a:spcAft>
              <a:spcPct val="15000"/>
            </a:spcAft>
            <a:buChar char="••"/>
          </a:pPr>
          <a:r>
            <a:rPr lang="en-GB" sz="2000" kern="1200" dirty="0" err="1" smtClean="0"/>
            <a:t>Nekonzistentnost</a:t>
          </a:r>
          <a:r>
            <a:rPr lang="en-GB" sz="2000" kern="1200" dirty="0" smtClean="0"/>
            <a:t> </a:t>
          </a:r>
          <a:r>
            <a:rPr lang="en-GB" sz="2000" kern="1200" dirty="0"/>
            <a:t>v návrzích</a:t>
          </a:r>
          <a:endParaRPr lang="cs-CZ" sz="2000" kern="1200" dirty="0"/>
        </a:p>
        <a:p>
          <a:pPr marL="228600" lvl="1" indent="-228600" algn="l" defTabSz="889000">
            <a:lnSpc>
              <a:spcPts val="2600"/>
            </a:lnSpc>
            <a:spcBef>
              <a:spcPct val="0"/>
            </a:spcBef>
            <a:spcAft>
              <a:spcPct val="15000"/>
            </a:spcAft>
            <a:buChar char="••"/>
          </a:pPr>
          <a:r>
            <a:rPr lang="en-GB" sz="2000" kern="1200" dirty="0"/>
            <a:t>Týdny navrhování nových štítků</a:t>
          </a:r>
          <a:endParaRPr lang="cs-CZ" sz="2000" kern="1200" dirty="0"/>
        </a:p>
      </dsp:txBody>
      <dsp:txXfrm>
        <a:off x="10302" y="306575"/>
        <a:ext cx="3148344" cy="4514417"/>
      </dsp:txXfrm>
    </dsp:sp>
    <dsp:sp modelId="{26C1C525-6E89-4A46-8222-712B5E6E74B1}">
      <dsp:nvSpPr>
        <dsp:cNvPr id="0" name=""/>
        <dsp:cNvSpPr/>
      </dsp:nvSpPr>
      <dsp:spPr>
        <a:xfrm>
          <a:off x="3536713" y="-306575"/>
          <a:ext cx="3589546" cy="613151"/>
        </a:xfrm>
        <a:prstGeom prst="rect">
          <a:avLst/>
        </a:prstGeom>
        <a:solidFill>
          <a:srgbClr val="336600"/>
        </a:solidFill>
        <a:ln w="9525" cap="flat" cmpd="sng" algn="ctr">
          <a:solidFill>
            <a:schemeClr val="accent5">
              <a:hueOff val="-6306232"/>
              <a:satOff val="34560"/>
              <a:lumOff val="11078"/>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sl-SI" sz="2800" kern="1200" dirty="0"/>
            <a:t>Tisk</a:t>
          </a:r>
          <a:endParaRPr lang="cs-CZ" sz="3200" kern="1200" dirty="0"/>
        </a:p>
      </dsp:txBody>
      <dsp:txXfrm>
        <a:off x="3536713" y="-306575"/>
        <a:ext cx="3589546" cy="613151"/>
      </dsp:txXfrm>
    </dsp:sp>
    <dsp:sp modelId="{7E4A968E-33C3-4382-994E-80C3036F5D5D}">
      <dsp:nvSpPr>
        <dsp:cNvPr id="0" name=""/>
        <dsp:cNvSpPr/>
      </dsp:nvSpPr>
      <dsp:spPr>
        <a:xfrm>
          <a:off x="3541254" y="306575"/>
          <a:ext cx="3580463" cy="4514417"/>
        </a:xfrm>
        <a:prstGeom prst="rect">
          <a:avLst/>
        </a:prstGeom>
        <a:solidFill>
          <a:schemeClr val="accent5">
            <a:tint val="40000"/>
            <a:alpha val="90000"/>
            <a:hueOff val="-6634769"/>
            <a:satOff val="35507"/>
            <a:lumOff val="3432"/>
            <a:alphaOff val="0"/>
          </a:schemeClr>
        </a:solidFill>
        <a:ln w="9525" cap="flat" cmpd="sng" algn="ctr">
          <a:solidFill>
            <a:schemeClr val="accent5">
              <a:tint val="40000"/>
              <a:alpha val="90000"/>
              <a:hueOff val="-6634769"/>
              <a:satOff val="35507"/>
              <a:lumOff val="3432"/>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ts val="2600"/>
            </a:lnSpc>
            <a:spcBef>
              <a:spcPct val="0"/>
            </a:spcBef>
            <a:spcAft>
              <a:spcPts val="600"/>
            </a:spcAft>
            <a:buChar char="••"/>
          </a:pPr>
          <a:r>
            <a:rPr lang="en-GB" sz="2000" b="0" kern="1200" dirty="0">
              <a:latin typeface="+mn-lt"/>
            </a:rPr>
            <a:t>Chyby při výběru štítků</a:t>
          </a:r>
          <a:endParaRPr lang="cs-CZ" sz="2000" kern="1200" dirty="0"/>
        </a:p>
        <a:p>
          <a:pPr marL="228600" lvl="1" indent="-228600" algn="l" defTabSz="889000">
            <a:lnSpc>
              <a:spcPts val="2600"/>
            </a:lnSpc>
            <a:spcBef>
              <a:spcPct val="0"/>
            </a:spcBef>
            <a:spcAft>
              <a:spcPts val="600"/>
            </a:spcAft>
            <a:buChar char="••"/>
          </a:pPr>
          <a:r>
            <a:rPr lang="en-GB" sz="2000" b="0" kern="1200" dirty="0">
              <a:latin typeface="+mn-lt"/>
            </a:rPr>
            <a:t>Chyba v tisku od návrhářů</a:t>
          </a:r>
          <a:endParaRPr lang="cs-CZ" sz="2000" kern="1200" dirty="0"/>
        </a:p>
        <a:p>
          <a:pPr marL="228600" lvl="1" indent="-228600" algn="l" defTabSz="889000">
            <a:lnSpc>
              <a:spcPts val="2600"/>
            </a:lnSpc>
            <a:spcBef>
              <a:spcPct val="0"/>
            </a:spcBef>
            <a:spcAft>
              <a:spcPts val="600"/>
            </a:spcAft>
            <a:buChar char="••"/>
          </a:pPr>
          <a:r>
            <a:rPr lang="en-US" sz="2000" kern="1200" dirty="0"/>
            <a:t>Plýtvání materiálem a pracovními silami</a:t>
          </a:r>
        </a:p>
        <a:p>
          <a:pPr marL="228600" lvl="1" indent="-228600" algn="l" defTabSz="889000">
            <a:lnSpc>
              <a:spcPts val="2600"/>
            </a:lnSpc>
            <a:spcBef>
              <a:spcPct val="0"/>
            </a:spcBef>
            <a:spcAft>
              <a:spcPts val="600"/>
            </a:spcAft>
            <a:buChar char="••"/>
          </a:pPr>
          <a:r>
            <a:rPr lang="en-GB" sz="2000" b="0" kern="1200" dirty="0">
              <a:latin typeface="+mn-lt"/>
            </a:rPr>
            <a:t>Prostoje při výrobě</a:t>
          </a:r>
          <a:endParaRPr lang="cs-CZ" sz="2000" kern="1200" dirty="0"/>
        </a:p>
        <a:p>
          <a:pPr marL="228600" lvl="1" indent="-228600" algn="l" defTabSz="889000">
            <a:lnSpc>
              <a:spcPts val="2600"/>
            </a:lnSpc>
            <a:spcBef>
              <a:spcPct val="0"/>
            </a:spcBef>
            <a:spcAft>
              <a:spcPts val="600"/>
            </a:spcAft>
            <a:buChar char="••"/>
          </a:pPr>
          <a:r>
            <a:rPr lang="en-US" sz="2000" kern="1200" dirty="0"/>
            <a:t>Stahování výrobků z trhu</a:t>
          </a:r>
        </a:p>
        <a:p>
          <a:pPr marL="228600" lvl="1" indent="-228600" algn="l" defTabSz="889000">
            <a:lnSpc>
              <a:spcPts val="2600"/>
            </a:lnSpc>
            <a:spcBef>
              <a:spcPct val="0"/>
            </a:spcBef>
            <a:spcAft>
              <a:spcPts val="600"/>
            </a:spcAft>
            <a:buChar char="••"/>
          </a:pPr>
          <a:r>
            <a:rPr lang="en-US" sz="2000" kern="1200" dirty="0"/>
            <a:t>Pokuty za nedodržení předpisů</a:t>
          </a:r>
        </a:p>
        <a:p>
          <a:pPr marL="285750" lvl="1" indent="-285750" algn="l" defTabSz="1955800">
            <a:lnSpc>
              <a:spcPct val="90000"/>
            </a:lnSpc>
            <a:spcBef>
              <a:spcPct val="0"/>
            </a:spcBef>
            <a:spcAft>
              <a:spcPct val="15000"/>
            </a:spcAft>
            <a:buChar char="••"/>
          </a:pPr>
          <a:endParaRPr lang="en-US" sz="4400" kern="1200" dirty="0"/>
        </a:p>
      </dsp:txBody>
      <dsp:txXfrm>
        <a:off x="3541254" y="306575"/>
        <a:ext cx="3580463" cy="4514417"/>
      </dsp:txXfrm>
    </dsp:sp>
    <dsp:sp modelId="{EDE8C375-26A2-4BD2-9DB4-1D19EDF3B17C}">
      <dsp:nvSpPr>
        <dsp:cNvPr id="0" name=""/>
        <dsp:cNvSpPr/>
      </dsp:nvSpPr>
      <dsp:spPr>
        <a:xfrm>
          <a:off x="7509934" y="-306575"/>
          <a:ext cx="3748597" cy="613151"/>
        </a:xfrm>
        <a:prstGeom prst="rect">
          <a:avLst/>
        </a:prstGeom>
        <a:solidFill>
          <a:schemeClr val="accent6">
            <a:lumMod val="75000"/>
          </a:schemeClr>
        </a:solidFill>
        <a:ln w="9525" cap="flat" cmpd="sng" algn="ctr">
          <a:solidFill>
            <a:schemeClr val="accent5">
              <a:hueOff val="-12612464"/>
              <a:satOff val="69119"/>
              <a:lumOff val="22157"/>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sl-SI" sz="2800" kern="1200" dirty="0"/>
            <a:t>Správa</a:t>
          </a:r>
          <a:endParaRPr lang="cs-CZ" sz="3200" kern="1200" dirty="0"/>
        </a:p>
      </dsp:txBody>
      <dsp:txXfrm>
        <a:off x="7509934" y="-306575"/>
        <a:ext cx="3748597" cy="613151"/>
      </dsp:txXfrm>
    </dsp:sp>
    <dsp:sp modelId="{A65CB462-8CF6-49A9-B080-8142890B0C92}">
      <dsp:nvSpPr>
        <dsp:cNvPr id="0" name=""/>
        <dsp:cNvSpPr/>
      </dsp:nvSpPr>
      <dsp:spPr>
        <a:xfrm>
          <a:off x="7504325" y="306575"/>
          <a:ext cx="3759815" cy="4514417"/>
        </a:xfrm>
        <a:prstGeom prst="rect">
          <a:avLst/>
        </a:prstGeom>
        <a:solidFill>
          <a:schemeClr val="accent5">
            <a:tint val="40000"/>
            <a:alpha val="90000"/>
            <a:hueOff val="-13269537"/>
            <a:satOff val="71014"/>
            <a:lumOff val="6864"/>
            <a:alphaOff val="0"/>
          </a:schemeClr>
        </a:solidFill>
        <a:ln w="9525" cap="flat" cmpd="sng" algn="ctr">
          <a:solidFill>
            <a:schemeClr val="accent5">
              <a:tint val="40000"/>
              <a:alpha val="90000"/>
              <a:hueOff val="-13269537"/>
              <a:satOff val="71014"/>
              <a:lumOff val="6864"/>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ts val="2600"/>
            </a:lnSpc>
            <a:spcBef>
              <a:spcPct val="0"/>
            </a:spcBef>
            <a:spcAft>
              <a:spcPts val="600"/>
            </a:spcAft>
            <a:buChar char="••"/>
          </a:pPr>
          <a:r>
            <a:rPr lang="sl-SI" sz="2000" b="0" kern="1200" dirty="0">
              <a:latin typeface="+mn-lt"/>
            </a:rPr>
            <a:t>Absence kontroly přístupu</a:t>
          </a:r>
          <a:endParaRPr lang="cs-CZ" sz="2000" kern="1200" dirty="0"/>
        </a:p>
        <a:p>
          <a:pPr marL="228600" lvl="1" indent="-228600" algn="l" defTabSz="889000">
            <a:lnSpc>
              <a:spcPts val="2600"/>
            </a:lnSpc>
            <a:spcBef>
              <a:spcPct val="0"/>
            </a:spcBef>
            <a:spcAft>
              <a:spcPts val="600"/>
            </a:spcAft>
            <a:buChar char="••"/>
          </a:pPr>
          <a:r>
            <a:rPr lang="en-GB" sz="2000" b="0" kern="1200" dirty="0">
              <a:latin typeface="+mn-lt"/>
            </a:rPr>
            <a:t>Absence změnového managementu / kontroly verzí</a:t>
          </a:r>
          <a:endParaRPr lang="cs-CZ" sz="2000" kern="1200" dirty="0"/>
        </a:p>
        <a:p>
          <a:pPr marL="228600" lvl="1" indent="-228600" algn="l" defTabSz="889000">
            <a:lnSpc>
              <a:spcPts val="2600"/>
            </a:lnSpc>
            <a:spcBef>
              <a:spcPct val="0"/>
            </a:spcBef>
            <a:spcAft>
              <a:spcPts val="600"/>
            </a:spcAft>
            <a:buChar char="••"/>
          </a:pPr>
          <a:r>
            <a:rPr lang="en-US" sz="2000" kern="1200" dirty="0"/>
            <a:t>Absence centralizovaného úložiště</a:t>
          </a:r>
        </a:p>
        <a:p>
          <a:pPr marL="228600" lvl="1" indent="-228600" algn="l" defTabSz="889000">
            <a:lnSpc>
              <a:spcPts val="2600"/>
            </a:lnSpc>
            <a:spcBef>
              <a:spcPct val="0"/>
            </a:spcBef>
            <a:spcAft>
              <a:spcPts val="600"/>
            </a:spcAft>
            <a:buChar char="••"/>
          </a:pPr>
          <a:r>
            <a:rPr lang="en-US" sz="2000" kern="1200" dirty="0"/>
            <a:t>Absence centrálního katalogu štítků</a:t>
          </a:r>
        </a:p>
        <a:p>
          <a:pPr marL="228600" lvl="1" indent="-228600" algn="l" defTabSz="889000">
            <a:lnSpc>
              <a:spcPts val="2600"/>
            </a:lnSpc>
            <a:spcBef>
              <a:spcPct val="0"/>
            </a:spcBef>
            <a:spcAft>
              <a:spcPts val="600"/>
            </a:spcAft>
            <a:buChar char="••"/>
          </a:pPr>
          <a:r>
            <a:rPr lang="sl-SI" sz="2000" b="0" kern="1200" dirty="0">
              <a:latin typeface="+mn-lt"/>
            </a:rPr>
            <a:t>Absence centrální historie tisku</a:t>
          </a:r>
          <a:endParaRPr lang="cs-CZ" sz="2000" kern="1200" dirty="0"/>
        </a:p>
        <a:p>
          <a:pPr marL="228600" lvl="1" indent="-228600" algn="l" defTabSz="889000">
            <a:lnSpc>
              <a:spcPts val="2600"/>
            </a:lnSpc>
            <a:spcBef>
              <a:spcPct val="0"/>
            </a:spcBef>
            <a:spcAft>
              <a:spcPts val="600"/>
            </a:spcAft>
            <a:buChar char="••"/>
          </a:pPr>
          <a:r>
            <a:rPr lang="sl-SI" sz="2000" b="0" kern="1200" dirty="0">
              <a:latin typeface="+mn-lt"/>
            </a:rPr>
            <a:t>Absence analýz uživatelů/zařízení</a:t>
          </a:r>
          <a:endParaRPr lang="cs-CZ" sz="2000" kern="1200" dirty="0"/>
        </a:p>
      </dsp:txBody>
      <dsp:txXfrm>
        <a:off x="7504325" y="306575"/>
        <a:ext cx="3759815" cy="4514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96670-9FEC-4E59-8850-AF76D876A835}">
      <dsp:nvSpPr>
        <dsp:cNvPr id="0" name=""/>
        <dsp:cNvSpPr/>
      </dsp:nvSpPr>
      <dsp:spPr>
        <a:xfrm>
          <a:off x="666269" y="822620"/>
          <a:ext cx="2361902" cy="1575388"/>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sz="1600" kern="1200" dirty="0"/>
            <a:t>     </a:t>
          </a:r>
        </a:p>
        <a:p>
          <a:pPr lvl="0" algn="l" defTabSz="711200">
            <a:lnSpc>
              <a:spcPct val="90000"/>
            </a:lnSpc>
            <a:spcBef>
              <a:spcPct val="0"/>
            </a:spcBef>
            <a:spcAft>
              <a:spcPct val="35000"/>
            </a:spcAft>
          </a:pPr>
          <a:r>
            <a:rPr lang="cs-CZ" sz="1600" kern="1200" dirty="0" smtClean="0"/>
            <a:t>M</a:t>
          </a:r>
          <a:r>
            <a:rPr sz="1600" kern="1200" dirty="0" err="1" smtClean="0"/>
            <a:t>éně</a:t>
          </a:r>
          <a:r>
            <a:rPr sz="1600" kern="1200" dirty="0" smtClean="0"/>
            <a:t> </a:t>
          </a:r>
          <a:r>
            <a:rPr sz="1600" kern="1200" dirty="0" err="1"/>
            <a:t>šablon</a:t>
          </a:r>
          <a:r>
            <a:rPr sz="1600" kern="1200" dirty="0"/>
            <a:t> </a:t>
          </a:r>
          <a:r>
            <a:rPr sz="1600" kern="1200" dirty="0" err="1"/>
            <a:t>ke</a:t>
          </a:r>
          <a:r>
            <a:rPr sz="1600" kern="1200" dirty="0"/>
            <a:t> </a:t>
          </a:r>
          <a:r>
            <a:rPr sz="1600" kern="1200" dirty="0" err="1" smtClean="0"/>
            <a:t>správ</a:t>
          </a:r>
          <a:r>
            <a:rPr lang="cs-CZ" sz="1600" kern="1200" dirty="0" smtClean="0"/>
            <a:t>ování</a:t>
          </a:r>
          <a:endParaRPr lang="cs-CZ" sz="1600" kern="1200" dirty="0"/>
        </a:p>
      </dsp:txBody>
      <dsp:txXfrm>
        <a:off x="1044174" y="822620"/>
        <a:ext cx="1983997" cy="1575388"/>
      </dsp:txXfrm>
    </dsp:sp>
    <dsp:sp modelId="{1B54EF74-7EFB-451B-8078-F47C73B04143}">
      <dsp:nvSpPr>
        <dsp:cNvPr id="0" name=""/>
        <dsp:cNvSpPr/>
      </dsp:nvSpPr>
      <dsp:spPr>
        <a:xfrm>
          <a:off x="666269" y="2398008"/>
          <a:ext cx="2361902" cy="1575388"/>
        </a:xfrm>
        <a:prstGeom prst="rect">
          <a:avLst/>
        </a:prstGeom>
        <a:solidFill>
          <a:schemeClr val="accent5">
            <a:tint val="40000"/>
            <a:alpha val="90000"/>
            <a:hueOff val="-1658692"/>
            <a:satOff val="8877"/>
            <a:lumOff val="858"/>
            <a:alphaOff val="0"/>
          </a:schemeClr>
        </a:solidFill>
        <a:ln w="25400" cap="flat" cmpd="sng" algn="ctr">
          <a:solidFill>
            <a:schemeClr val="accent5">
              <a:tint val="40000"/>
              <a:alpha val="90000"/>
              <a:hueOff val="-1658692"/>
              <a:satOff val="8877"/>
              <a:lumOff val="8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sz="1600" kern="1200"/>
            <a:t>Méně systémů a procesů k podpoře</a:t>
          </a:r>
          <a:endParaRPr lang="cs-CZ" sz="1600" kern="1200" dirty="0"/>
        </a:p>
      </dsp:txBody>
      <dsp:txXfrm>
        <a:off x="1044174" y="2398008"/>
        <a:ext cx="1983997" cy="1575388"/>
      </dsp:txXfrm>
    </dsp:sp>
    <dsp:sp modelId="{95B0DBCA-D199-44CE-855F-360809157165}">
      <dsp:nvSpPr>
        <dsp:cNvPr id="0" name=""/>
        <dsp:cNvSpPr/>
      </dsp:nvSpPr>
      <dsp:spPr>
        <a:xfrm>
          <a:off x="666269" y="3973397"/>
          <a:ext cx="2361902" cy="1575388"/>
        </a:xfrm>
        <a:prstGeom prst="rect">
          <a:avLst/>
        </a:prstGeom>
        <a:solidFill>
          <a:schemeClr val="accent5">
            <a:tint val="40000"/>
            <a:alpha val="90000"/>
            <a:hueOff val="-3317384"/>
            <a:satOff val="17753"/>
            <a:lumOff val="1716"/>
            <a:alphaOff val="0"/>
          </a:schemeClr>
        </a:solidFill>
        <a:ln w="25400" cap="flat" cmpd="sng" algn="ctr">
          <a:solidFill>
            <a:schemeClr val="accent5">
              <a:tint val="40000"/>
              <a:alpha val="90000"/>
              <a:hueOff val="-3317384"/>
              <a:satOff val="17753"/>
              <a:lumOff val="17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sz="1600" kern="1200" dirty="0" err="1"/>
            <a:t>Méně</a:t>
          </a:r>
          <a:r>
            <a:rPr sz="1600" kern="1200" dirty="0"/>
            <a:t> </a:t>
          </a:r>
          <a:r>
            <a:rPr sz="1600" kern="1200" dirty="0" err="1" smtClean="0"/>
            <a:t>práce</a:t>
          </a:r>
          <a:r>
            <a:rPr sz="1600" kern="1200" dirty="0" smtClean="0"/>
            <a:t>,</a:t>
          </a:r>
          <a:r>
            <a:rPr lang="cs-CZ" sz="1600" kern="1200" dirty="0" smtClean="0"/>
            <a:t> </a:t>
          </a:r>
          <a:r>
            <a:rPr sz="1600" kern="1200" dirty="0" err="1" smtClean="0"/>
            <a:t>času</a:t>
          </a:r>
          <a:r>
            <a:rPr sz="1600" kern="1200" dirty="0" smtClean="0"/>
            <a:t> </a:t>
          </a:r>
          <a:r>
            <a:rPr sz="1600" kern="1200" dirty="0"/>
            <a:t>a </a:t>
          </a:r>
          <a:r>
            <a:rPr sz="1600" kern="1200" dirty="0" err="1"/>
            <a:t>odborných</a:t>
          </a:r>
          <a:r>
            <a:rPr sz="1600" kern="1200" dirty="0"/>
            <a:t> </a:t>
          </a:r>
          <a:r>
            <a:rPr sz="1600" kern="1200" dirty="0" err="1"/>
            <a:t>znalostí</a:t>
          </a:r>
          <a:endParaRPr lang="cs-CZ" sz="1600" kern="1200" dirty="0"/>
        </a:p>
      </dsp:txBody>
      <dsp:txXfrm>
        <a:off x="1044174" y="3973397"/>
        <a:ext cx="1983997" cy="1575388"/>
      </dsp:txXfrm>
    </dsp:sp>
    <dsp:sp modelId="{2A474FD6-81A4-40A9-AA4B-889BE82A9D76}">
      <dsp:nvSpPr>
        <dsp:cNvPr id="0" name=""/>
        <dsp:cNvSpPr/>
      </dsp:nvSpPr>
      <dsp:spPr>
        <a:xfrm>
          <a:off x="0" y="5087"/>
          <a:ext cx="1693137" cy="157460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sl-SI" sz="2000" kern="1200" dirty="0"/>
            <a:t>Přímé náklady</a:t>
          </a:r>
          <a:endParaRPr lang="cs-CZ" sz="2000" kern="1200" dirty="0"/>
        </a:p>
      </dsp:txBody>
      <dsp:txXfrm>
        <a:off x="247954" y="235682"/>
        <a:ext cx="1197229" cy="1113411"/>
      </dsp:txXfrm>
    </dsp:sp>
    <dsp:sp modelId="{EDFA0242-9B04-4A88-AA72-3054EAFC3671}">
      <dsp:nvSpPr>
        <dsp:cNvPr id="0" name=""/>
        <dsp:cNvSpPr/>
      </dsp:nvSpPr>
      <dsp:spPr>
        <a:xfrm>
          <a:off x="5552391" y="822620"/>
          <a:ext cx="2361902" cy="1575388"/>
        </a:xfrm>
        <a:prstGeom prst="rect">
          <a:avLst/>
        </a:prstGeom>
        <a:solidFill>
          <a:schemeClr val="accent5">
            <a:tint val="40000"/>
            <a:alpha val="90000"/>
            <a:hueOff val="-4976077"/>
            <a:satOff val="26630"/>
            <a:lumOff val="2574"/>
            <a:alphaOff val="0"/>
          </a:schemeClr>
        </a:solidFill>
        <a:ln w="25400" cap="flat" cmpd="sng" algn="ctr">
          <a:solidFill>
            <a:schemeClr val="accent5">
              <a:tint val="40000"/>
              <a:alpha val="90000"/>
              <a:hueOff val="-4976077"/>
              <a:satOff val="26630"/>
              <a:lumOff val="25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sz="1600" kern="1200"/>
            <a:t>Žádné neplánované prostoje</a:t>
          </a:r>
        </a:p>
      </dsp:txBody>
      <dsp:txXfrm>
        <a:off x="5930296" y="822620"/>
        <a:ext cx="1983997" cy="1575388"/>
      </dsp:txXfrm>
    </dsp:sp>
    <dsp:sp modelId="{30BCD6F4-4554-47C3-88FB-7113D24C61DF}">
      <dsp:nvSpPr>
        <dsp:cNvPr id="0" name=""/>
        <dsp:cNvSpPr/>
      </dsp:nvSpPr>
      <dsp:spPr>
        <a:xfrm>
          <a:off x="5552391" y="2210317"/>
          <a:ext cx="2361902" cy="1575388"/>
        </a:xfrm>
        <a:prstGeom prst="rect">
          <a:avLst/>
        </a:prstGeom>
        <a:solidFill>
          <a:schemeClr val="accent5">
            <a:tint val="40000"/>
            <a:alpha val="90000"/>
            <a:hueOff val="-6634769"/>
            <a:satOff val="35507"/>
            <a:lumOff val="3432"/>
            <a:alphaOff val="0"/>
          </a:schemeClr>
        </a:solidFill>
        <a:ln w="25400" cap="flat" cmpd="sng" algn="ctr">
          <a:solidFill>
            <a:schemeClr val="accent5">
              <a:tint val="40000"/>
              <a:alpha val="90000"/>
              <a:hueOff val="-6634769"/>
              <a:satOff val="35507"/>
              <a:lumOff val="34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sz="1600" kern="1200" dirty="0" smtClean="0"/>
            <a:t>Sn</a:t>
          </a:r>
          <a:r>
            <a:rPr lang="cs-CZ" sz="1600" kern="1200" dirty="0" err="1" smtClean="0"/>
            <a:t>adnější</a:t>
          </a:r>
          <a:r>
            <a:rPr sz="1600" kern="1200" dirty="0" smtClean="0"/>
            <a:t> </a:t>
          </a:r>
          <a:r>
            <a:rPr sz="1600" kern="1200" dirty="0" err="1"/>
            <a:t>nastavení</a:t>
          </a:r>
          <a:r>
            <a:rPr sz="1600" kern="1200" dirty="0"/>
            <a:t> pro </a:t>
          </a:r>
          <a:r>
            <a:rPr sz="1600" kern="1200" dirty="0" err="1"/>
            <a:t>výrobu</a:t>
          </a:r>
          <a:endParaRPr sz="1600" kern="1200" dirty="0"/>
        </a:p>
      </dsp:txBody>
      <dsp:txXfrm>
        <a:off x="5930296" y="2210317"/>
        <a:ext cx="1983997" cy="1575388"/>
      </dsp:txXfrm>
    </dsp:sp>
    <dsp:sp modelId="{3028C2FE-018A-4F85-B713-8739B778590C}">
      <dsp:nvSpPr>
        <dsp:cNvPr id="0" name=""/>
        <dsp:cNvSpPr/>
      </dsp:nvSpPr>
      <dsp:spPr>
        <a:xfrm>
          <a:off x="5552391" y="3973397"/>
          <a:ext cx="2361902" cy="1575388"/>
        </a:xfrm>
        <a:prstGeom prst="rect">
          <a:avLst/>
        </a:prstGeom>
        <a:solidFill>
          <a:schemeClr val="accent5">
            <a:tint val="40000"/>
            <a:alpha val="90000"/>
            <a:hueOff val="-8293461"/>
            <a:satOff val="44384"/>
            <a:lumOff val="4290"/>
            <a:alphaOff val="0"/>
          </a:schemeClr>
        </a:solidFill>
        <a:ln w="25400" cap="flat" cmpd="sng" algn="ctr">
          <a:solidFill>
            <a:schemeClr val="accent5">
              <a:tint val="40000"/>
              <a:alpha val="90000"/>
              <a:hueOff val="-8293461"/>
              <a:satOff val="44384"/>
              <a:lumOff val="42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sz="1600" kern="1200"/>
            <a:t>Snížená míra stahování produktů z trhu v důsledku chyb, nekompatibility a vadných produktů</a:t>
          </a:r>
        </a:p>
      </dsp:txBody>
      <dsp:txXfrm>
        <a:off x="5930296" y="3973397"/>
        <a:ext cx="1983997" cy="1575388"/>
      </dsp:txXfrm>
    </dsp:sp>
    <dsp:sp modelId="{3AB51EAD-D27E-4B7B-B04E-21EED504C2F8}">
      <dsp:nvSpPr>
        <dsp:cNvPr id="0" name=""/>
        <dsp:cNvSpPr/>
      </dsp:nvSpPr>
      <dsp:spPr>
        <a:xfrm>
          <a:off x="4292710" y="5087"/>
          <a:ext cx="1678131" cy="1574601"/>
        </a:xfrm>
        <a:prstGeom prst="ellipse">
          <a:avLst/>
        </a:prstGeom>
        <a:solidFill>
          <a:schemeClr val="accent5">
            <a:hueOff val="-6306232"/>
            <a:satOff val="34560"/>
            <a:lumOff val="1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sl-SI" sz="2400" kern="1200" dirty="0"/>
            <a:t>Nepřímé náklady</a:t>
          </a:r>
          <a:endParaRPr lang="cs-CZ" sz="2400" kern="1200" dirty="0"/>
        </a:p>
      </dsp:txBody>
      <dsp:txXfrm>
        <a:off x="4538467" y="235682"/>
        <a:ext cx="1186617" cy="1113411"/>
      </dsp:txXfrm>
    </dsp:sp>
    <dsp:sp modelId="{F331FE44-ACE7-4A3B-8AB4-4BD67861BBF2}">
      <dsp:nvSpPr>
        <dsp:cNvPr id="0" name=""/>
        <dsp:cNvSpPr/>
      </dsp:nvSpPr>
      <dsp:spPr>
        <a:xfrm>
          <a:off x="9593417" y="822620"/>
          <a:ext cx="2361902" cy="1802213"/>
        </a:xfrm>
        <a:prstGeom prst="rect">
          <a:avLst/>
        </a:prstGeom>
        <a:solidFill>
          <a:schemeClr val="accent5">
            <a:tint val="40000"/>
            <a:alpha val="90000"/>
            <a:hueOff val="-9952153"/>
            <a:satOff val="53260"/>
            <a:lumOff val="5148"/>
            <a:alphaOff val="0"/>
          </a:schemeClr>
        </a:solidFill>
        <a:ln w="25400" cap="flat" cmpd="sng" algn="ctr">
          <a:solidFill>
            <a:schemeClr val="accent5">
              <a:tint val="40000"/>
              <a:alpha val="90000"/>
              <a:hueOff val="-9952153"/>
              <a:satOff val="53260"/>
              <a:lumOff val="51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cs-CZ" sz="1600" kern="1200" dirty="0" smtClean="0"/>
            <a:t>Lepší</a:t>
          </a:r>
          <a:r>
            <a:rPr sz="1600" kern="1200" dirty="0" smtClean="0"/>
            <a:t> </a:t>
          </a:r>
          <a:r>
            <a:rPr sz="1600" kern="1200" dirty="0" err="1"/>
            <a:t>přístupnost</a:t>
          </a:r>
          <a:r>
            <a:rPr sz="1600" kern="1200" dirty="0"/>
            <a:t> </a:t>
          </a:r>
          <a:r>
            <a:rPr sz="1600" kern="1200" dirty="0" err="1"/>
            <a:t>zákazníka</a:t>
          </a:r>
          <a:endParaRPr sz="1600" kern="1200" dirty="0"/>
        </a:p>
      </dsp:txBody>
      <dsp:txXfrm>
        <a:off x="9971321" y="822620"/>
        <a:ext cx="1983997" cy="1802213"/>
      </dsp:txXfrm>
    </dsp:sp>
    <dsp:sp modelId="{8C339C0D-9E3D-4057-AE1E-70CF20D2EC63}">
      <dsp:nvSpPr>
        <dsp:cNvPr id="0" name=""/>
        <dsp:cNvSpPr/>
      </dsp:nvSpPr>
      <dsp:spPr>
        <a:xfrm>
          <a:off x="9593417" y="2624833"/>
          <a:ext cx="2361902" cy="1575388"/>
        </a:xfrm>
        <a:prstGeom prst="rect">
          <a:avLst/>
        </a:prstGeom>
        <a:solidFill>
          <a:schemeClr val="accent5">
            <a:tint val="40000"/>
            <a:alpha val="90000"/>
            <a:hueOff val="-11610845"/>
            <a:satOff val="62137"/>
            <a:lumOff val="6006"/>
            <a:alphaOff val="0"/>
          </a:schemeClr>
        </a:solidFill>
        <a:ln w="25400" cap="flat" cmpd="sng" algn="ctr">
          <a:solidFill>
            <a:schemeClr val="accent5">
              <a:tint val="40000"/>
              <a:alpha val="90000"/>
              <a:hueOff val="-11610845"/>
              <a:satOff val="62137"/>
              <a:lumOff val="60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sz="1600" kern="1200"/>
            <a:t>Rychlé uvedení produktů na trh</a:t>
          </a:r>
        </a:p>
      </dsp:txBody>
      <dsp:txXfrm>
        <a:off x="9971321" y="2624833"/>
        <a:ext cx="1983997" cy="1575388"/>
      </dsp:txXfrm>
    </dsp:sp>
    <dsp:sp modelId="{BF8D8389-025F-4E5D-9D6A-A394489F68E5}">
      <dsp:nvSpPr>
        <dsp:cNvPr id="0" name=""/>
        <dsp:cNvSpPr/>
      </dsp:nvSpPr>
      <dsp:spPr>
        <a:xfrm>
          <a:off x="9593417" y="4017618"/>
          <a:ext cx="2361902" cy="1575388"/>
        </a:xfrm>
        <a:prstGeom prst="rect">
          <a:avLst/>
        </a:prstGeom>
        <a:solidFill>
          <a:schemeClr val="accent5">
            <a:tint val="40000"/>
            <a:alpha val="90000"/>
            <a:hueOff val="-13269537"/>
            <a:satOff val="71014"/>
            <a:lumOff val="6864"/>
            <a:alphaOff val="0"/>
          </a:schemeClr>
        </a:solidFill>
        <a:ln w="25400" cap="flat" cmpd="sng" algn="ctr">
          <a:solidFill>
            <a:schemeClr val="accent5">
              <a:tint val="40000"/>
              <a:alpha val="90000"/>
              <a:hueOff val="-13269537"/>
              <a:satOff val="71014"/>
              <a:lumOff val="68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sz="1600" kern="1200"/>
            <a:t>Menší objemy výroby</a:t>
          </a:r>
        </a:p>
      </dsp:txBody>
      <dsp:txXfrm>
        <a:off x="9971321" y="4017618"/>
        <a:ext cx="1983997" cy="1575388"/>
      </dsp:txXfrm>
    </dsp:sp>
    <dsp:sp modelId="{2BCB706B-ADA7-4A73-9707-8374F19CBACE}">
      <dsp:nvSpPr>
        <dsp:cNvPr id="0" name=""/>
        <dsp:cNvSpPr/>
      </dsp:nvSpPr>
      <dsp:spPr>
        <a:xfrm>
          <a:off x="8714459" y="5087"/>
          <a:ext cx="1574601" cy="1574601"/>
        </a:xfrm>
        <a:prstGeom prst="ellipse">
          <a:avLst/>
        </a:prstGeom>
        <a:solidFill>
          <a:schemeClr val="accent5">
            <a:hueOff val="-12612464"/>
            <a:satOff val="69119"/>
            <a:lumOff val="2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sl-SI" sz="2400" kern="1200" dirty="0"/>
            <a:t>Agilita</a:t>
          </a:r>
          <a:endParaRPr lang="cs-CZ" sz="1600" kern="1200" dirty="0"/>
        </a:p>
      </dsp:txBody>
      <dsp:txXfrm>
        <a:off x="8945054" y="235682"/>
        <a:ext cx="1113411" cy="111341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EBC2B-CD2D-8C40-8159-2906F700985A}" type="datetimeFigureOut">
              <a:rPr lang="en-US" smtClean="0"/>
              <a:pPr/>
              <a:t>12/29/2016</a:t>
            </a:fld>
            <a:endParaRPr lang="cs-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F262D5-E8FA-ED40-9AFA-EA14C352FBD8}" type="slidenum">
              <a:rPr lang="en-US" smtClean="0"/>
              <a:pPr/>
              <a:t>‹#›</a:t>
            </a:fld>
            <a:endParaRPr lang="cs-CZ"/>
          </a:p>
        </p:txBody>
      </p:sp>
    </p:spTree>
    <p:extLst>
      <p:ext uri="{BB962C8B-B14F-4D97-AF65-F5344CB8AC3E}">
        <p14:creationId xmlns:p14="http://schemas.microsoft.com/office/powerpoint/2010/main" val="1426547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Containerization" TargetMode="External"/><Relationship Id="rId3" Type="http://schemas.openxmlformats.org/officeDocument/2006/relationships/hyperlink" Target="https://en.wikipedia.org/wiki/Logistics" TargetMode="External"/><Relationship Id="rId7" Type="http://schemas.openxmlformats.org/officeDocument/2006/relationships/hyperlink" Target="https://en.wikipedia.org/wiki/Unit_load"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Pallet" TargetMode="External"/><Relationship Id="rId5" Type="http://schemas.openxmlformats.org/officeDocument/2006/relationships/hyperlink" Target="https://en.wikipedia.org/wiki/Transport" TargetMode="External"/><Relationship Id="rId4" Type="http://schemas.openxmlformats.org/officeDocument/2006/relationships/hyperlink" Target="https://en.wikipedia.org/wiki/Warehouse" TargetMode="External"/><Relationship Id="rId9" Type="http://schemas.openxmlformats.org/officeDocument/2006/relationships/hyperlink" Target="http://sable.madmimi.com/click?id=17601.8531.cb00f78d154e9c6c972d477e2e1f8ec4&amp;l=128&amp;url=http://www.logisticsit.com/articles/2015/12/16/survey-reveals-47-of-manufacturers-experience-production-downtime-due-to-labelling-disruption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kern="1200" dirty="0" smtClean="0">
                <a:solidFill>
                  <a:schemeClr val="tx1"/>
                </a:solidFill>
                <a:effectLst/>
                <a:latin typeface="+mn-lt"/>
                <a:ea typeface="+mn-ea"/>
                <a:cs typeface="+mn-cs"/>
              </a:rPr>
              <a:t/>
            </a:r>
            <a:br>
              <a:rPr lang="en-US" sz="1200" b="1"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
            </a:r>
            <a:br>
              <a:rPr lang="en-US" sz="1200" b="1"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1" i="0" kern="1200" dirty="0" smtClean="0">
                <a:solidFill>
                  <a:schemeClr val="tx1"/>
                </a:solidFill>
                <a:effectLst/>
                <a:latin typeface="+mn-lt"/>
                <a:ea typeface="+mn-ea"/>
                <a:cs typeface="+mn-cs"/>
              </a:rPr>
              <a:t>NiceLabel Provides the tools and education </a:t>
            </a:r>
            <a:r>
              <a:rPr lang="en-US" sz="1200" b="0" i="0" kern="1200" dirty="0" smtClean="0">
                <a:solidFill>
                  <a:schemeClr val="tx1"/>
                </a:solidFill>
                <a:effectLst/>
                <a:latin typeface="+mn-lt"/>
                <a:ea typeface="+mn-ea"/>
                <a:cs typeface="+mn-cs"/>
              </a:rPr>
              <a:t>to help the </a:t>
            </a:r>
            <a:r>
              <a:rPr lang="en-US" sz="1200" b="1" i="0" kern="1200" dirty="0" smtClean="0">
                <a:solidFill>
                  <a:schemeClr val="tx1"/>
                </a:solidFill>
                <a:effectLst/>
                <a:latin typeface="+mn-lt"/>
                <a:ea typeface="+mn-ea"/>
                <a:cs typeface="+mn-cs"/>
              </a:rPr>
              <a:t>channel promote </a:t>
            </a:r>
            <a:r>
              <a:rPr lang="en-US" sz="1200" b="0" i="0" kern="1200" dirty="0" smtClean="0">
                <a:solidFill>
                  <a:schemeClr val="tx1"/>
                </a:solidFill>
                <a:effectLst/>
                <a:latin typeface="+mn-lt"/>
                <a:ea typeface="+mn-ea"/>
                <a:cs typeface="+mn-cs"/>
              </a:rPr>
              <a:t>and </a:t>
            </a:r>
            <a:r>
              <a:rPr lang="en-US" sz="1200" b="1" i="0" kern="1200" dirty="0" smtClean="0">
                <a:solidFill>
                  <a:schemeClr val="tx1"/>
                </a:solidFill>
                <a:effectLst/>
                <a:latin typeface="+mn-lt"/>
                <a:ea typeface="+mn-ea"/>
                <a:cs typeface="+mn-cs"/>
              </a:rPr>
              <a:t>the end-user adopt </a:t>
            </a:r>
            <a:r>
              <a:rPr lang="en-US" sz="1200" b="0" i="0" kern="1200" dirty="0" smtClean="0">
                <a:solidFill>
                  <a:schemeClr val="tx1"/>
                </a:solidFill>
                <a:effectLst/>
                <a:latin typeface="+mn-lt"/>
                <a:ea typeface="+mn-ea"/>
                <a:cs typeface="+mn-cs"/>
              </a:rPr>
              <a:t>BEST PRACTICES</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1" i="0" kern="1200" dirty="0" smtClean="0">
                <a:solidFill>
                  <a:schemeClr val="tx1"/>
                </a:solidFill>
                <a:effectLst/>
                <a:latin typeface="+mn-lt"/>
                <a:ea typeface="+mn-ea"/>
                <a:cs typeface="+mn-cs"/>
              </a:rPr>
              <a:t>Best practices</a:t>
            </a:r>
            <a:r>
              <a:rPr lang="en-US" sz="1200" b="0" i="0" kern="1200" dirty="0" smtClean="0">
                <a:solidFill>
                  <a:schemeClr val="tx1"/>
                </a:solidFill>
                <a:effectLst/>
                <a:latin typeface="+mn-lt"/>
                <a:ea typeface="+mn-ea"/>
                <a:cs typeface="+mn-cs"/>
              </a:rPr>
              <a:t> delivers </a:t>
            </a:r>
            <a:r>
              <a:rPr lang="en-US" sz="1200" b="1" i="0" kern="1200" dirty="0" smtClean="0">
                <a:solidFill>
                  <a:schemeClr val="tx1"/>
                </a:solidFill>
                <a:effectLst/>
                <a:latin typeface="+mn-lt"/>
                <a:ea typeface="+mn-ea"/>
                <a:cs typeface="+mn-cs"/>
              </a:rPr>
              <a:t>print productivity </a:t>
            </a:r>
            <a:r>
              <a:rPr lang="en-US" sz="1200" b="0" i="0" kern="1200" dirty="0" smtClean="0">
                <a:solidFill>
                  <a:schemeClr val="tx1"/>
                </a:solidFill>
                <a:effectLst/>
                <a:latin typeface="+mn-lt"/>
                <a:ea typeface="+mn-ea"/>
                <a:cs typeface="+mn-cs"/>
              </a:rPr>
              <a:t>and </a:t>
            </a:r>
            <a:r>
              <a:rPr lang="en-US" sz="1200" b="1" i="0" kern="1200" dirty="0" smtClean="0">
                <a:solidFill>
                  <a:schemeClr val="tx1"/>
                </a:solidFill>
                <a:effectLst/>
                <a:latin typeface="+mn-lt"/>
                <a:ea typeface="+mn-ea"/>
                <a:cs typeface="+mn-cs"/>
              </a:rPr>
              <a:t>process improvement</a:t>
            </a:r>
            <a:endParaRPr lang="en-US" sz="1200" b="0" i="0" kern="1200" dirty="0" smtClean="0">
              <a:solidFill>
                <a:schemeClr val="tx1"/>
              </a:solidFill>
              <a:effectLst/>
              <a:latin typeface="+mn-lt"/>
              <a:ea typeface="+mn-ea"/>
              <a:cs typeface="+mn-cs"/>
            </a:endParaRPr>
          </a:p>
          <a:p>
            <a:pPr rtl="0"/>
            <a:r>
              <a:rPr lang="en-US" sz="1200" b="1" i="0" kern="1200" dirty="0" smtClean="0">
                <a:solidFill>
                  <a:schemeClr val="tx1"/>
                </a:solidFill>
                <a:effectLst/>
                <a:latin typeface="+mn-lt"/>
                <a:ea typeface="+mn-ea"/>
                <a:cs typeface="+mn-cs"/>
              </a:rPr>
              <a:t>Configure don’t code</a:t>
            </a:r>
            <a:r>
              <a:rPr lang="en-US" sz="1200" b="0" i="0" kern="1200" dirty="0" smtClean="0">
                <a:solidFill>
                  <a:schemeClr val="tx1"/>
                </a:solidFill>
                <a:effectLst/>
                <a:latin typeface="+mn-lt"/>
                <a:ea typeface="+mn-ea"/>
                <a:cs typeface="+mn-cs"/>
              </a:rPr>
              <a:t>, empowers business users and increases </a:t>
            </a:r>
            <a:r>
              <a:rPr lang="en-US" sz="1200" b="1" i="0" kern="1200" dirty="0" smtClean="0">
                <a:solidFill>
                  <a:schemeClr val="tx1"/>
                </a:solidFill>
                <a:effectLst/>
                <a:latin typeface="+mn-lt"/>
                <a:ea typeface="+mn-ea"/>
                <a:cs typeface="+mn-cs"/>
              </a:rPr>
              <a:t>agility</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Good Manufacturing Practices</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Configure. Don’t code. </a:t>
            </a:r>
            <a:r>
              <a:rPr lang="en-US" sz="1200" b="0" i="0" kern="1200" baseline="30000" dirty="0" smtClean="0">
                <a:solidFill>
                  <a:schemeClr val="tx1"/>
                </a:solidFill>
                <a:effectLst/>
                <a:latin typeface="+mn-lt"/>
                <a:ea typeface="+mn-ea"/>
                <a:cs typeface="+mn-cs"/>
              </a:rPr>
              <a:t>TM</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Design. Print. Manage. </a:t>
            </a:r>
            <a:r>
              <a:rPr lang="en-US" sz="1200" b="0" i="0" kern="1200" baseline="30000" dirty="0" smtClean="0">
                <a:solidFill>
                  <a:schemeClr val="tx1"/>
                </a:solidFill>
                <a:effectLst/>
                <a:latin typeface="+mn-lt"/>
                <a:ea typeface="+mn-ea"/>
                <a:cs typeface="+mn-cs"/>
              </a:rPr>
              <a:t>TM</a:t>
            </a:r>
            <a:endParaRPr lang="en-US" sz="1200" b="0" i="0" kern="1200" dirty="0" smtClean="0">
              <a:solidFill>
                <a:schemeClr val="tx1"/>
              </a:solidFill>
              <a:effectLst/>
              <a:latin typeface="+mn-lt"/>
              <a:ea typeface="+mn-ea"/>
              <a:cs typeface="+mn-cs"/>
            </a:endParaRPr>
          </a:p>
          <a:p>
            <a:r>
              <a:rPr lang="en-US" sz="6000" dirty="0" smtClean="0"/>
              <a:t/>
            </a:r>
            <a:br>
              <a:rPr lang="en-US" sz="6000" dirty="0" smtClean="0"/>
            </a:br>
            <a:endParaRPr lang="en-GB" sz="6000"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1</a:t>
            </a:fld>
            <a:endParaRPr lang="cs-CZ" dirty="0"/>
          </a:p>
        </p:txBody>
      </p:sp>
    </p:spTree>
    <p:extLst>
      <p:ext uri="{BB962C8B-B14F-4D97-AF65-F5344CB8AC3E}">
        <p14:creationId xmlns:p14="http://schemas.microsoft.com/office/powerpoint/2010/main" val="2485505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mn-lt"/>
                <a:ea typeface="+mn-ea"/>
                <a:cs typeface="+mn-cs"/>
              </a:rPr>
              <a:t>Network license – multi user or # printer</a:t>
            </a:r>
          </a:p>
          <a:p>
            <a:pPr rtl="0"/>
            <a:r>
              <a:rPr lang="en-US" sz="1200" b="0" i="0" kern="1200" dirty="0" smtClean="0">
                <a:solidFill>
                  <a:schemeClr val="tx1"/>
                </a:solidFill>
                <a:effectLst/>
                <a:latin typeface="+mn-lt"/>
                <a:ea typeface="+mn-ea"/>
                <a:cs typeface="+mn-cs"/>
              </a:rPr>
              <a:t>Unrestricted access to label templates</a:t>
            </a:r>
          </a:p>
          <a:p>
            <a:pPr rtl="0"/>
            <a:r>
              <a:rPr lang="en-US" sz="1200" b="0" i="0" kern="1200" dirty="0" smtClean="0">
                <a:solidFill>
                  <a:schemeClr val="tx1"/>
                </a:solidFill>
                <a:effectLst/>
                <a:latin typeface="+mn-lt"/>
                <a:ea typeface="+mn-ea"/>
                <a:cs typeface="+mn-cs"/>
              </a:rPr>
              <a:t>Labels stored in shared folders not an SQL database</a:t>
            </a:r>
          </a:p>
          <a:p>
            <a:pPr rtl="0"/>
            <a:r>
              <a:rPr lang="en-US" sz="1200" b="0" i="0" kern="1200" dirty="0" smtClean="0">
                <a:solidFill>
                  <a:schemeClr val="tx1"/>
                </a:solidFill>
                <a:effectLst/>
                <a:latin typeface="+mn-lt"/>
                <a:ea typeface="+mn-ea"/>
                <a:cs typeface="+mn-cs"/>
              </a:rPr>
              <a:t>No built-in revision control within the software</a:t>
            </a:r>
          </a:p>
          <a:p>
            <a:pPr rtl="0"/>
            <a:r>
              <a:rPr lang="en-US" sz="1200" b="0" i="0" kern="1200" dirty="0" smtClean="0">
                <a:solidFill>
                  <a:schemeClr val="tx1"/>
                </a:solidFill>
                <a:effectLst/>
                <a:latin typeface="+mn-lt"/>
                <a:ea typeface="+mn-ea"/>
                <a:cs typeface="+mn-cs"/>
              </a:rPr>
              <a:t>“Print Only” Designer licenses for print workstations</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DESIGN</a:t>
            </a:r>
          </a:p>
          <a:p>
            <a:pPr rtl="0"/>
            <a:r>
              <a:rPr lang="en-US" sz="1200" b="0" i="0" kern="1200" dirty="0" smtClean="0">
                <a:solidFill>
                  <a:schemeClr val="tx1"/>
                </a:solidFill>
                <a:effectLst/>
                <a:latin typeface="+mn-lt"/>
                <a:ea typeface="+mn-ea"/>
                <a:cs typeface="+mn-cs"/>
              </a:rPr>
              <a:t>Multiple label design programs</a:t>
            </a:r>
          </a:p>
          <a:p>
            <a:pPr rtl="0"/>
            <a:r>
              <a:rPr lang="en-US" sz="1200" b="0" i="0" kern="1200" dirty="0" smtClean="0">
                <a:solidFill>
                  <a:schemeClr val="tx1"/>
                </a:solidFill>
                <a:effectLst/>
                <a:latin typeface="+mn-lt"/>
                <a:ea typeface="+mn-ea"/>
                <a:cs typeface="+mn-cs"/>
              </a:rPr>
              <a:t>Multiple people designing and changing labels</a:t>
            </a:r>
          </a:p>
          <a:p>
            <a:pPr rtl="0"/>
            <a:r>
              <a:rPr lang="en-US" sz="1200" b="0" i="0" kern="1200" dirty="0" smtClean="0">
                <a:solidFill>
                  <a:schemeClr val="tx1"/>
                </a:solidFill>
                <a:effectLst/>
                <a:latin typeface="+mn-lt"/>
                <a:ea typeface="+mn-ea"/>
                <a:cs typeface="+mn-cs"/>
              </a:rPr>
              <a:t>Many label formats to manage</a:t>
            </a:r>
          </a:p>
          <a:p>
            <a:pPr rtl="0"/>
            <a:r>
              <a:rPr lang="en-US" sz="1200" b="0" i="0" kern="1200" dirty="0" smtClean="0">
                <a:solidFill>
                  <a:schemeClr val="tx1"/>
                </a:solidFill>
                <a:effectLst/>
                <a:latin typeface="+mn-lt"/>
                <a:ea typeface="+mn-ea"/>
                <a:cs typeface="+mn-cs"/>
              </a:rPr>
              <a:t>No central label format repository</a:t>
            </a:r>
          </a:p>
          <a:p>
            <a:pPr rtl="0"/>
            <a:r>
              <a:rPr lang="en-US" sz="1200" b="0" i="0" kern="1200" dirty="0" smtClean="0">
                <a:solidFill>
                  <a:schemeClr val="tx1"/>
                </a:solidFill>
                <a:effectLst/>
                <a:latin typeface="+mn-lt"/>
                <a:ea typeface="+mn-ea"/>
                <a:cs typeface="+mn-cs"/>
              </a:rPr>
              <a:t>Slow to respond to label change requests</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PRINT</a:t>
            </a:r>
          </a:p>
          <a:p>
            <a:pPr rtl="0"/>
            <a:r>
              <a:rPr lang="en-US" sz="1200" b="0" i="0" kern="1200" dirty="0" smtClean="0">
                <a:solidFill>
                  <a:schemeClr val="tx1"/>
                </a:solidFill>
                <a:effectLst/>
                <a:latin typeface="+mn-lt"/>
                <a:ea typeface="+mn-ea"/>
                <a:cs typeface="+mn-cs"/>
              </a:rPr>
              <a:t>High risk of human error</a:t>
            </a:r>
          </a:p>
          <a:p>
            <a:pPr rtl="0"/>
            <a:r>
              <a:rPr lang="en-US" sz="1200" b="0" i="0" kern="1200" dirty="0" smtClean="0">
                <a:solidFill>
                  <a:schemeClr val="tx1"/>
                </a:solidFill>
                <a:effectLst/>
                <a:latin typeface="+mn-lt"/>
                <a:ea typeface="+mn-ea"/>
                <a:cs typeface="+mn-cs"/>
              </a:rPr>
              <a:t>No control of operator access</a:t>
            </a:r>
          </a:p>
          <a:p>
            <a:pPr rtl="0"/>
            <a:r>
              <a:rPr lang="en-US" sz="1200" b="0" i="0" kern="1200" dirty="0" smtClean="0">
                <a:solidFill>
                  <a:schemeClr val="tx1"/>
                </a:solidFill>
                <a:effectLst/>
                <a:latin typeface="+mn-lt"/>
                <a:ea typeface="+mn-ea"/>
                <a:cs typeface="+mn-cs"/>
              </a:rPr>
              <a:t>Higher training costs</a:t>
            </a:r>
          </a:p>
          <a:p>
            <a:pPr rtl="0"/>
            <a:r>
              <a:rPr lang="en-US" sz="1200" b="0" i="0" kern="1200" dirty="0" smtClean="0">
                <a:solidFill>
                  <a:schemeClr val="tx1"/>
                </a:solidFill>
                <a:effectLst/>
                <a:latin typeface="+mn-lt"/>
                <a:ea typeface="+mn-ea"/>
                <a:cs typeface="+mn-cs"/>
              </a:rPr>
              <a:t>Higher skilled </a:t>
            </a:r>
            <a:r>
              <a:rPr lang="en-US" sz="1200" b="0" i="0" kern="1200" dirty="0" err="1" smtClean="0">
                <a:solidFill>
                  <a:schemeClr val="tx1"/>
                </a:solidFill>
                <a:effectLst/>
                <a:latin typeface="+mn-lt"/>
                <a:ea typeface="+mn-ea"/>
                <a:cs typeface="+mn-cs"/>
              </a:rPr>
              <a:t>labour</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MANAGE</a:t>
            </a:r>
          </a:p>
          <a:p>
            <a:pPr rtl="0"/>
            <a:r>
              <a:rPr lang="en-US" sz="1200" b="0" i="0" kern="1200" dirty="0" smtClean="0">
                <a:solidFill>
                  <a:schemeClr val="tx1"/>
                </a:solidFill>
                <a:effectLst/>
                <a:latin typeface="+mn-lt"/>
                <a:ea typeface="+mn-ea"/>
                <a:cs typeface="+mn-cs"/>
              </a:rPr>
              <a:t>No access control / no revision control</a:t>
            </a:r>
          </a:p>
          <a:p>
            <a:pPr rtl="0"/>
            <a:r>
              <a:rPr lang="en-US" sz="1200" b="0" i="0" kern="1200" dirty="0" smtClean="0">
                <a:solidFill>
                  <a:schemeClr val="tx1"/>
                </a:solidFill>
                <a:effectLst/>
                <a:latin typeface="+mn-lt"/>
                <a:ea typeface="+mn-ea"/>
                <a:cs typeface="+mn-cs"/>
              </a:rPr>
              <a:t>No visibility – no </a:t>
            </a:r>
            <a:r>
              <a:rPr lang="en-US" sz="1200" b="0" i="0" kern="1200" dirty="0" err="1" smtClean="0">
                <a:solidFill>
                  <a:schemeClr val="tx1"/>
                </a:solidFill>
                <a:effectLst/>
                <a:latin typeface="+mn-lt"/>
                <a:ea typeface="+mn-ea"/>
                <a:cs typeface="+mn-cs"/>
              </a:rPr>
              <a:t>centralised</a:t>
            </a:r>
            <a:r>
              <a:rPr lang="en-US" sz="1200" b="0" i="0" kern="1200" dirty="0" smtClean="0">
                <a:solidFill>
                  <a:schemeClr val="tx1"/>
                </a:solidFill>
                <a:effectLst/>
                <a:latin typeface="+mn-lt"/>
                <a:ea typeface="+mn-ea"/>
                <a:cs typeface="+mn-cs"/>
              </a:rPr>
              <a:t> logging</a:t>
            </a:r>
          </a:p>
          <a:p>
            <a:pPr rtl="0"/>
            <a:r>
              <a:rPr lang="en-US" sz="1200" b="0" i="0" kern="1200" dirty="0" smtClean="0">
                <a:solidFill>
                  <a:schemeClr val="tx1"/>
                </a:solidFill>
                <a:effectLst/>
                <a:latin typeface="+mn-lt"/>
                <a:ea typeface="+mn-ea"/>
                <a:cs typeface="+mn-cs"/>
              </a:rPr>
              <a:t>No user or device usage reports</a:t>
            </a:r>
          </a:p>
          <a:p>
            <a:pPr rtl="0"/>
            <a:r>
              <a:rPr lang="en-US" sz="1200" b="0" i="0" kern="1200" dirty="0" smtClean="0">
                <a:solidFill>
                  <a:schemeClr val="tx1"/>
                </a:solidFill>
                <a:effectLst/>
                <a:latin typeface="+mn-lt"/>
                <a:ea typeface="+mn-ea"/>
                <a:cs typeface="+mn-cs"/>
              </a:rPr>
              <a:t>Inability to rapidly resolve printer issues</a:t>
            </a:r>
          </a:p>
          <a:p>
            <a:pPr rtl="0"/>
            <a:r>
              <a:rPr lang="en-US" sz="1200" b="0" i="0" kern="1200" dirty="0" smtClean="0">
                <a:solidFill>
                  <a:schemeClr val="tx1"/>
                </a:solidFill>
                <a:effectLst/>
                <a:latin typeface="+mn-lt"/>
                <a:ea typeface="+mn-ea"/>
                <a:cs typeface="+mn-cs"/>
              </a:rPr>
              <a:t>No visibility – no </a:t>
            </a:r>
            <a:r>
              <a:rPr lang="en-US" sz="1200" b="0" i="0" kern="1200" dirty="0" err="1" smtClean="0">
                <a:solidFill>
                  <a:schemeClr val="tx1"/>
                </a:solidFill>
                <a:effectLst/>
                <a:latin typeface="+mn-lt"/>
                <a:ea typeface="+mn-ea"/>
                <a:cs typeface="+mn-cs"/>
              </a:rPr>
              <a:t>centralised</a:t>
            </a:r>
            <a:r>
              <a:rPr lang="en-US" sz="1200" b="0" i="0" kern="1200" dirty="0" smtClean="0">
                <a:solidFill>
                  <a:schemeClr val="tx1"/>
                </a:solidFill>
                <a:effectLst/>
                <a:latin typeface="+mn-lt"/>
                <a:ea typeface="+mn-ea"/>
                <a:cs typeface="+mn-cs"/>
              </a:rPr>
              <a:t> logging</a:t>
            </a:r>
          </a:p>
          <a:p>
            <a:pPr rtl="0"/>
            <a:r>
              <a:rPr lang="en-US" sz="1200" b="0" i="0" kern="1200" dirty="0" smtClean="0">
                <a:solidFill>
                  <a:schemeClr val="tx1"/>
                </a:solidFill>
                <a:effectLst/>
                <a:latin typeface="+mn-lt"/>
                <a:ea typeface="+mn-ea"/>
                <a:cs typeface="+mn-cs"/>
              </a:rPr>
              <a:t>No user or device usage reports</a:t>
            </a:r>
          </a:p>
          <a:p>
            <a:pPr rtl="0"/>
            <a:r>
              <a:rPr lang="en-US" sz="1200" b="0" i="0" kern="1200" dirty="0" smtClean="0">
                <a:solidFill>
                  <a:schemeClr val="tx1"/>
                </a:solidFill>
                <a:effectLst/>
                <a:latin typeface="+mn-lt"/>
                <a:ea typeface="+mn-ea"/>
                <a:cs typeface="+mn-cs"/>
              </a:rPr>
              <a:t>Long production setup and downtime</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PRINT</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err="1" smtClean="0">
                <a:solidFill>
                  <a:schemeClr val="tx1"/>
                </a:solidFill>
                <a:effectLst/>
                <a:latin typeface="+mn-lt"/>
                <a:ea typeface="+mn-ea"/>
                <a:cs typeface="+mn-cs"/>
              </a:rPr>
              <a:t>Mislabelling</a:t>
            </a:r>
            <a:r>
              <a:rPr lang="en-US" sz="1200" b="0" i="0" kern="1200" dirty="0" smtClean="0">
                <a:solidFill>
                  <a:schemeClr val="tx1"/>
                </a:solidFill>
                <a:effectLst/>
                <a:latin typeface="+mn-lt"/>
                <a:ea typeface="+mn-ea"/>
                <a:cs typeface="+mn-cs"/>
              </a:rPr>
              <a:t>, risks of human errors</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0300320-CA8F-4685-8D93-97CFB40D5C3B}" type="slidenum">
              <a:rPr lang="en-US" smtClean="0"/>
              <a:pPr/>
              <a:t>10</a:t>
            </a:fld>
            <a:endParaRPr lang="cs-CZ"/>
          </a:p>
        </p:txBody>
      </p:sp>
    </p:spTree>
    <p:extLst>
      <p:ext uri="{BB962C8B-B14F-4D97-AF65-F5344CB8AC3E}">
        <p14:creationId xmlns:p14="http://schemas.microsoft.com/office/powerpoint/2010/main" val="1928535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err="1" smtClean="0">
                <a:solidFill>
                  <a:schemeClr val="tx1"/>
                </a:solidFill>
                <a:effectLst/>
                <a:latin typeface="+mn-lt"/>
                <a:ea typeface="+mn-ea"/>
                <a:cs typeface="+mn-cs"/>
              </a:rPr>
              <a:t>NiceLabel’s</a:t>
            </a:r>
            <a:r>
              <a:rPr lang="en-US" sz="1200" b="0" i="0" kern="1200" dirty="0" smtClean="0">
                <a:solidFill>
                  <a:schemeClr val="tx1"/>
                </a:solidFill>
                <a:effectLst/>
                <a:latin typeface="+mn-lt"/>
                <a:ea typeface="+mn-ea"/>
                <a:cs typeface="+mn-cs"/>
              </a:rPr>
              <a:t> Label Management Solution (LMS) is a scalable multi-user design, print and management solution that provides full label lifecycle management. The NiceLabel LMS allows companies to adopt best practices improving print productivity and reducing cost – essentially by aligning systems, processes and people to do more, faster, with less. The capabilities of </a:t>
            </a:r>
            <a:r>
              <a:rPr lang="en-US" sz="1200" b="0" i="0" kern="1200" dirty="0" err="1" smtClean="0">
                <a:solidFill>
                  <a:schemeClr val="tx1"/>
                </a:solidFill>
                <a:effectLst/>
                <a:latin typeface="+mn-lt"/>
                <a:ea typeface="+mn-ea"/>
                <a:cs typeface="+mn-cs"/>
              </a:rPr>
              <a:t>NiceLabel’s</a:t>
            </a:r>
            <a:r>
              <a:rPr lang="en-US" sz="1200" b="0" i="0" kern="1200" dirty="0" smtClean="0">
                <a:solidFill>
                  <a:schemeClr val="tx1"/>
                </a:solidFill>
                <a:effectLst/>
                <a:latin typeface="+mn-lt"/>
                <a:ea typeface="+mn-ea"/>
                <a:cs typeface="+mn-cs"/>
              </a:rPr>
              <a:t> LMS extend beyond simple label design to include centralized document storage and an electronic label catalogue, version approvals and revision history, print history, role-based access control, printer management and alerts, printer analytics, a print application builder and an integration tool set. Now companies have a way to centrally manage all aspects of labelling from a standardized HTML5 based solution via a web browser. The benefits are many: 1000’s less label templates to manage, fewer systems and processes to support, reduced production setup and downtime, reduced </a:t>
            </a:r>
            <a:r>
              <a:rPr lang="en-US" sz="1200" b="0" i="0" kern="1200" dirty="0" err="1" smtClean="0">
                <a:solidFill>
                  <a:schemeClr val="tx1"/>
                </a:solidFill>
                <a:effectLst/>
                <a:latin typeface="+mn-lt"/>
                <a:ea typeface="+mn-ea"/>
                <a:cs typeface="+mn-cs"/>
              </a:rPr>
              <a:t>mislabelling</a:t>
            </a:r>
            <a:r>
              <a:rPr lang="en-US" sz="1200" b="0" i="0" kern="1200" dirty="0" smtClean="0">
                <a:solidFill>
                  <a:schemeClr val="tx1"/>
                </a:solidFill>
                <a:effectLst/>
                <a:latin typeface="+mn-lt"/>
                <a:ea typeface="+mn-ea"/>
                <a:cs typeface="+mn-cs"/>
              </a:rPr>
              <a:t>, compliance with regulations, fewer product recalls, improved customer responsiveness, the ability to do smaller production runs and faster product launches.</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err="1" smtClean="0">
                <a:solidFill>
                  <a:schemeClr val="tx1"/>
                </a:solidFill>
                <a:effectLst/>
                <a:latin typeface="+mn-lt"/>
                <a:ea typeface="+mn-ea"/>
                <a:cs typeface="+mn-cs"/>
              </a:rPr>
              <a:t>NNiceLabel</a:t>
            </a:r>
            <a:r>
              <a:rPr lang="en-US" sz="1200" b="0" i="0" kern="1200" dirty="0" smtClean="0">
                <a:solidFill>
                  <a:schemeClr val="tx1"/>
                </a:solidFill>
                <a:effectLst/>
                <a:latin typeface="+mn-lt"/>
                <a:ea typeface="+mn-ea"/>
                <a:cs typeface="+mn-cs"/>
              </a:rPr>
              <a:t> LMS is a multi-user label design, printing and management solution that helps business and enterprises adopt best practices. LMS includes centralized document storage, role-based access, revisions and approvals, print history and printer alerts; all in a modern HTML5 user interface. Print from fully configurable on-demand data-entry forms or automate label printing from your existing business applications. Adopt labelling best practices to reduce the complexity and risks while increasing productivity, quality and agility of your labelling.</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The cost of not reassessing the demands of labelling in the modern supply chain is very high. </a:t>
            </a:r>
            <a:r>
              <a:rPr lang="en-US" sz="1200" b="0" i="0" kern="1200" dirty="0" err="1" smtClean="0">
                <a:solidFill>
                  <a:schemeClr val="tx1"/>
                </a:solidFill>
                <a:effectLst/>
                <a:latin typeface="+mn-lt"/>
                <a:ea typeface="+mn-ea"/>
                <a:cs typeface="+mn-cs"/>
              </a:rPr>
              <a:t>Mislabelling</a:t>
            </a:r>
            <a:r>
              <a:rPr lang="en-US" sz="1200" b="0" i="0" kern="1200" dirty="0" smtClean="0">
                <a:solidFill>
                  <a:schemeClr val="tx1"/>
                </a:solidFill>
                <a:effectLst/>
                <a:latin typeface="+mn-lt"/>
                <a:ea typeface="+mn-ea"/>
                <a:cs typeface="+mn-cs"/>
              </a:rPr>
              <a:t>, inefficient offline labelling processes, a myriad of redundant and unnecessary label designs, and poor integration of multiple labelling data sources add up to wasted labor resources, customer fines, returns, delayed shipments, and ultimately loss of business,</a:t>
            </a:r>
          </a:p>
          <a:p>
            <a:endParaRPr lang="en-GB"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11</a:t>
            </a:fld>
            <a:endParaRPr lang="cs-CZ"/>
          </a:p>
        </p:txBody>
      </p:sp>
    </p:spTree>
    <p:extLst>
      <p:ext uri="{BB962C8B-B14F-4D97-AF65-F5344CB8AC3E}">
        <p14:creationId xmlns:p14="http://schemas.microsoft.com/office/powerpoint/2010/main" val="3590262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capabilities of </a:t>
            </a:r>
            <a:r>
              <a:rPr lang="en-US" sz="1200" b="0" i="0" kern="1200" dirty="0" err="1" smtClean="0">
                <a:solidFill>
                  <a:schemeClr val="tx1"/>
                </a:solidFill>
                <a:effectLst/>
                <a:latin typeface="+mn-lt"/>
                <a:ea typeface="+mn-ea"/>
                <a:cs typeface="+mn-cs"/>
              </a:rPr>
              <a:t>NiceLabel’s</a:t>
            </a:r>
            <a:r>
              <a:rPr lang="en-US" sz="1200" b="0" i="0" kern="1200" dirty="0" smtClean="0">
                <a:solidFill>
                  <a:schemeClr val="tx1"/>
                </a:solidFill>
                <a:effectLst/>
                <a:latin typeface="+mn-lt"/>
                <a:ea typeface="+mn-ea"/>
                <a:cs typeface="+mn-cs"/>
              </a:rPr>
              <a:t> LMS extend beyond simple label design to include centralized document storage and an electronic label catalogue, version approvals and revision history, print history, role-based access control, printer management and alerts, printer analytics, a print application builder and an integration tool set.</a:t>
            </a:r>
            <a:endParaRPr lang="sl-SI"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F262D5-E8FA-ED40-9AFA-EA14C352FBD8}" type="slidenum">
              <a:rPr lang="en-US" smtClean="0"/>
              <a:pPr/>
              <a:t>12</a:t>
            </a:fld>
            <a:endParaRPr lang="cs-CZ"/>
          </a:p>
        </p:txBody>
      </p:sp>
    </p:spTree>
    <p:extLst>
      <p:ext uri="{BB962C8B-B14F-4D97-AF65-F5344CB8AC3E}">
        <p14:creationId xmlns:p14="http://schemas.microsoft.com/office/powerpoint/2010/main" val="1343220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kern="1200" dirty="0" smtClean="0">
                <a:solidFill>
                  <a:schemeClr val="tx1"/>
                </a:solidFill>
                <a:effectLst/>
                <a:latin typeface="+mn-lt"/>
                <a:ea typeface="+mn-ea"/>
                <a:cs typeface="+mn-cs"/>
              </a:rPr>
              <a:t>For:</a:t>
            </a:r>
            <a:endParaRPr lang="en-GB" sz="1200" b="0" i="0" kern="1200" dirty="0" smtClean="0">
              <a:solidFill>
                <a:schemeClr val="tx1"/>
              </a:solidFill>
              <a:effectLst/>
              <a:latin typeface="+mn-lt"/>
              <a:ea typeface="+mn-ea"/>
              <a:cs typeface="+mn-cs"/>
            </a:endParaRPr>
          </a:p>
          <a:p>
            <a:pPr rtl="0"/>
            <a:r>
              <a:rPr lang="en-GB" sz="1200" kern="1200" dirty="0" smtClean="0">
                <a:solidFill>
                  <a:schemeClr val="tx1"/>
                </a:solidFill>
                <a:effectLst/>
                <a:latin typeface="+mn-lt"/>
                <a:ea typeface="+mn-ea"/>
                <a:cs typeface="+mn-cs"/>
              </a:rPr>
              <a:t>Business with Multiple Stakeholders (Design / IT / QC / Print)</a:t>
            </a:r>
            <a:endParaRPr lang="en-GB" dirty="0" smtClean="0">
              <a:effectLst/>
            </a:endParaRPr>
          </a:p>
          <a:p>
            <a:pPr rtl="0"/>
            <a:r>
              <a:rPr lang="en-GB" sz="1200" kern="1200" dirty="0" smtClean="0">
                <a:solidFill>
                  <a:schemeClr val="tx1"/>
                </a:solidFill>
                <a:effectLst/>
                <a:latin typeface="+mn-lt"/>
                <a:ea typeface="+mn-ea"/>
                <a:cs typeface="+mn-cs"/>
              </a:rPr>
              <a:t>Regulated Business – Life Sciences / Food &amp; Bev etc.</a:t>
            </a:r>
            <a:endParaRPr lang="en-GB" dirty="0" smtClean="0">
              <a:effectLst/>
            </a:endParaRPr>
          </a:p>
          <a:p>
            <a:pPr rtl="0"/>
            <a:r>
              <a:rPr lang="en-GB" sz="1200" kern="1200" dirty="0" smtClean="0">
                <a:solidFill>
                  <a:schemeClr val="tx1"/>
                </a:solidFill>
                <a:effectLst/>
                <a:latin typeface="+mn-lt"/>
                <a:ea typeface="+mn-ea"/>
                <a:cs typeface="+mn-cs"/>
              </a:rPr>
              <a:t>Enterprise</a:t>
            </a:r>
            <a:endParaRPr lang="en-GB" dirty="0" smtClean="0">
              <a:effectLst/>
            </a:endParaRPr>
          </a:p>
          <a:p>
            <a:pPr rtl="0"/>
            <a:r>
              <a:rPr lang="en-GB" sz="1200" b="1" i="0" kern="1200" dirty="0" smtClean="0">
                <a:solidFill>
                  <a:schemeClr val="tx1"/>
                </a:solidFill>
                <a:effectLst/>
                <a:latin typeface="+mn-lt"/>
                <a:ea typeface="+mn-ea"/>
                <a:cs typeface="+mn-cs"/>
              </a:rPr>
              <a:t/>
            </a:r>
            <a:br>
              <a:rPr lang="en-GB" sz="1200" b="1"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LMS Combines Design, Print, Integration, </a:t>
            </a:r>
            <a:r>
              <a:rPr lang="en-GB" sz="1200" b="1" i="0" kern="1200" dirty="0" smtClean="0">
                <a:solidFill>
                  <a:schemeClr val="tx1"/>
                </a:solidFill>
                <a:effectLst/>
                <a:latin typeface="+mn-lt"/>
                <a:ea typeface="+mn-ea"/>
                <a:cs typeface="+mn-cs"/>
              </a:rPr>
              <a:t>Document</a:t>
            </a:r>
            <a:r>
              <a:rPr lang="en-GB" sz="1200" b="0" i="0" kern="1200" dirty="0" smtClean="0">
                <a:solidFill>
                  <a:schemeClr val="tx1"/>
                </a:solidFill>
                <a:effectLst/>
                <a:latin typeface="+mn-lt"/>
                <a:ea typeface="+mn-ea"/>
                <a:cs typeface="+mn-cs"/>
              </a:rPr>
              <a:t> Management, </a:t>
            </a:r>
            <a:r>
              <a:rPr lang="en-GB" sz="1200" b="1" i="0" kern="1200" dirty="0" smtClean="0">
                <a:solidFill>
                  <a:schemeClr val="tx1"/>
                </a:solidFill>
                <a:effectLst/>
                <a:latin typeface="+mn-lt"/>
                <a:ea typeface="+mn-ea"/>
                <a:cs typeface="+mn-cs"/>
              </a:rPr>
              <a:t>Lifecycle</a:t>
            </a:r>
            <a:r>
              <a:rPr lang="en-GB" sz="1200" b="0" i="0" kern="1200" dirty="0" smtClean="0">
                <a:solidFill>
                  <a:schemeClr val="tx1"/>
                </a:solidFill>
                <a:effectLst/>
                <a:latin typeface="+mn-lt"/>
                <a:ea typeface="+mn-ea"/>
                <a:cs typeface="+mn-cs"/>
              </a:rPr>
              <a:t> Management and </a:t>
            </a:r>
            <a:r>
              <a:rPr lang="en-GB" sz="1200" b="1" i="0" kern="1200" dirty="0" smtClean="0">
                <a:solidFill>
                  <a:schemeClr val="tx1"/>
                </a:solidFill>
                <a:effectLst/>
                <a:latin typeface="+mn-lt"/>
                <a:ea typeface="+mn-ea"/>
                <a:cs typeface="+mn-cs"/>
              </a:rPr>
              <a:t>Quality</a:t>
            </a:r>
            <a:r>
              <a:rPr lang="en-GB" sz="1200" b="0" i="0" kern="1200" dirty="0" smtClean="0">
                <a:solidFill>
                  <a:schemeClr val="tx1"/>
                </a:solidFill>
                <a:effectLst/>
                <a:latin typeface="+mn-lt"/>
                <a:ea typeface="+mn-ea"/>
                <a:cs typeface="+mn-cs"/>
              </a:rPr>
              <a:t> Management.</a:t>
            </a: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1" i="0" kern="1200" dirty="0" smtClean="0">
                <a:solidFill>
                  <a:schemeClr val="tx1"/>
                </a:solidFill>
                <a:effectLst/>
                <a:latin typeface="+mn-lt"/>
                <a:ea typeface="+mn-ea"/>
                <a:cs typeface="+mn-cs"/>
              </a:rPr>
              <a:t>Document Management built for labelling – Native interoperability with Design, Print and Integrate.</a:t>
            </a:r>
            <a:endParaRPr lang="en-GB" sz="1200" b="0" i="0" kern="1200" dirty="0" smtClean="0">
              <a:solidFill>
                <a:schemeClr val="tx1"/>
              </a:solidFill>
              <a:effectLst/>
              <a:latin typeface="+mn-lt"/>
              <a:ea typeface="+mn-ea"/>
              <a:cs typeface="+mn-cs"/>
            </a:endParaRPr>
          </a:p>
          <a:p>
            <a:pPr rtl="0"/>
            <a:r>
              <a:rPr lang="en-GB" sz="1200" b="1" i="0" kern="1200" dirty="0" smtClean="0">
                <a:solidFill>
                  <a:schemeClr val="tx1"/>
                </a:solidFill>
                <a:effectLst/>
                <a:latin typeface="+mn-lt"/>
                <a:ea typeface="+mn-ea"/>
                <a:cs typeface="+mn-cs"/>
              </a:rPr>
              <a:t/>
            </a:r>
            <a:br>
              <a:rPr lang="en-GB" sz="1200" b="1"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Regulatory requirements are becoming more stringent than ever.  Companies in heavily regulated industries like medical device, pharmaceutical, and food and beverage are under constant pressure to comply or else face hefty penalties and lost business. Many legacy compliance methods involve human intervention and consist of paper-based record keeping, maintaining multiple copies of records, and manual validation of records by multiple employees. These methods can result in costly and potentially life threating errors and oversights. The FDA has set regulations that focus on electronic methods to ensure proper data retention and validation in order to reduce errors which can impact safety and security. labelling must be centralized, controlled and audited so that compliance requirements can be adhered to and validated. NiceLabel designed its LMS with user interfaces and functionality to help companies in regulated industries easily achieve compliance</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The NiceLabel LMS is a next-generation label lifecycle management solution that allows business users to design, review, approve and control label data from an HTML5 based Web application. It provides data validation, time stamps, maintenance of records, and electronic signature capture in accordance with FDA 21 CFR Part 11 requirements, EU GMP practice guidelines and other industry and government regulations.</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http://demosystem.nicelabel.com:82/</a:t>
            </a:r>
          </a:p>
          <a:p>
            <a:pPr marL="0" marR="0" lvl="0" indent="0" algn="l" defTabSz="914400" rtl="0" eaLnBrk="1" fontAlgn="auto" latinLnBrk="0" hangingPunct="1">
              <a:lnSpc>
                <a:spcPct val="9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13</a:t>
            </a:fld>
            <a:endParaRPr lang="cs-CZ"/>
          </a:p>
        </p:txBody>
      </p:sp>
    </p:spTree>
    <p:extLst>
      <p:ext uri="{BB962C8B-B14F-4D97-AF65-F5344CB8AC3E}">
        <p14:creationId xmlns:p14="http://schemas.microsoft.com/office/powerpoint/2010/main" val="2888792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mn-lt"/>
                <a:ea typeface="+mn-ea"/>
                <a:cs typeface="+mn-cs"/>
              </a:rPr>
              <a:t>Design   </a:t>
            </a:r>
          </a:p>
          <a:p>
            <a:pPr rtl="0"/>
            <a:r>
              <a:rPr lang="en-US" sz="1200" b="0" i="0" kern="1200" dirty="0" smtClean="0">
                <a:solidFill>
                  <a:schemeClr val="tx1"/>
                </a:solidFill>
                <a:effectLst/>
                <a:latin typeface="+mn-lt"/>
                <a:ea typeface="+mn-ea"/>
                <a:cs typeface="+mn-cs"/>
              </a:rPr>
              <a:t>   </a:t>
            </a:r>
          </a:p>
          <a:p>
            <a:pPr rtl="0"/>
            <a:r>
              <a:rPr lang="en-US" sz="1200" b="0" i="0" kern="1200" dirty="0" smtClean="0">
                <a:solidFill>
                  <a:schemeClr val="tx1"/>
                </a:solidFill>
                <a:effectLst/>
                <a:latin typeface="+mn-lt"/>
                <a:ea typeface="+mn-ea"/>
                <a:cs typeface="+mn-cs"/>
              </a:rPr>
              <a:t>Access Control</a:t>
            </a:r>
          </a:p>
          <a:p>
            <a:pPr lvl="1" rtl="0"/>
            <a:r>
              <a:rPr lang="en-US" sz="1200" b="0" i="0" kern="1200" dirty="0" smtClean="0">
                <a:solidFill>
                  <a:schemeClr val="tx1"/>
                </a:solidFill>
                <a:effectLst/>
                <a:latin typeface="+mn-lt"/>
                <a:ea typeface="+mn-ea"/>
                <a:cs typeface="+mn-cs"/>
              </a:rPr>
              <a:t>User profiles and permissions for multiple label designers</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Label Consolidation</a:t>
            </a:r>
          </a:p>
          <a:p>
            <a:pPr lvl="1" rtl="0"/>
            <a:r>
              <a:rPr lang="en-US" sz="1200" b="0" i="0" kern="1200" dirty="0" err="1" smtClean="0">
                <a:solidFill>
                  <a:schemeClr val="tx1"/>
                </a:solidFill>
                <a:effectLst/>
                <a:latin typeface="+mn-lt"/>
                <a:ea typeface="+mn-ea"/>
                <a:cs typeface="+mn-cs"/>
              </a:rPr>
              <a:t>Centralised</a:t>
            </a:r>
            <a:r>
              <a:rPr lang="en-US" sz="1200" b="0" i="0" kern="1200" dirty="0" smtClean="0">
                <a:solidFill>
                  <a:schemeClr val="tx1"/>
                </a:solidFill>
                <a:effectLst/>
                <a:latin typeface="+mn-lt"/>
                <a:ea typeface="+mn-ea"/>
                <a:cs typeface="+mn-cs"/>
              </a:rPr>
              <a:t> document storage</a:t>
            </a:r>
          </a:p>
          <a:p>
            <a:pPr lvl="1" rtl="0"/>
            <a:r>
              <a:rPr lang="en-US" sz="1200" b="0" i="0" kern="1200" dirty="0" smtClean="0">
                <a:solidFill>
                  <a:schemeClr val="tx1"/>
                </a:solidFill>
                <a:effectLst/>
                <a:latin typeface="+mn-lt"/>
                <a:ea typeface="+mn-ea"/>
                <a:cs typeface="+mn-cs"/>
              </a:rPr>
              <a:t>Content searchable database of all labels created</a:t>
            </a:r>
          </a:p>
          <a:p>
            <a:pPr lvl="1" rtl="0"/>
            <a:r>
              <a:rPr lang="en-US" sz="1200" b="0" i="0" kern="1200" dirty="0" smtClean="0">
                <a:solidFill>
                  <a:schemeClr val="tx1"/>
                </a:solidFill>
                <a:effectLst/>
                <a:latin typeface="+mn-lt"/>
                <a:ea typeface="+mn-ea"/>
                <a:cs typeface="+mn-cs"/>
              </a:rPr>
              <a:t>Reduce the number of labels created</a:t>
            </a:r>
          </a:p>
          <a:p>
            <a:pPr lvl="1" rtl="0"/>
            <a:r>
              <a:rPr lang="en-US" sz="1200" b="0" i="0" kern="1200" dirty="0" smtClean="0">
                <a:solidFill>
                  <a:schemeClr val="tx1"/>
                </a:solidFill>
                <a:effectLst/>
                <a:latin typeface="+mn-lt"/>
                <a:ea typeface="+mn-ea"/>
                <a:cs typeface="+mn-cs"/>
              </a:rPr>
              <a:t>Reduce time to create / release new labels</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Approvals</a:t>
            </a:r>
          </a:p>
          <a:p>
            <a:pPr lvl="1" rtl="0"/>
            <a:r>
              <a:rPr lang="en-US" sz="1200" b="0" i="0" kern="1200" dirty="0" err="1" smtClean="0">
                <a:solidFill>
                  <a:schemeClr val="tx1"/>
                </a:solidFill>
                <a:effectLst/>
                <a:latin typeface="+mn-lt"/>
                <a:ea typeface="+mn-ea"/>
                <a:cs typeface="+mn-cs"/>
              </a:rPr>
              <a:t>Centralised</a:t>
            </a:r>
            <a:r>
              <a:rPr lang="en-US" sz="1200" b="0" i="0" kern="1200" dirty="0" smtClean="0">
                <a:solidFill>
                  <a:schemeClr val="tx1"/>
                </a:solidFill>
                <a:effectLst/>
                <a:latin typeface="+mn-lt"/>
                <a:ea typeface="+mn-ea"/>
                <a:cs typeface="+mn-cs"/>
              </a:rPr>
              <a:t> approvals process with full revision history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pPr rtl="0"/>
            <a:r>
              <a:rPr lang="en-US" sz="1200" b="0" i="0" kern="1200" dirty="0" smtClean="0">
                <a:solidFill>
                  <a:schemeClr val="tx1"/>
                </a:solidFill>
                <a:effectLst/>
                <a:latin typeface="+mn-lt"/>
                <a:ea typeface="+mn-ea"/>
                <a:cs typeface="+mn-cs"/>
              </a:rPr>
              <a:t>Traceability</a:t>
            </a:r>
          </a:p>
          <a:p>
            <a:pPr lvl="1" rtl="0"/>
            <a:r>
              <a:rPr lang="en-US" sz="1200" b="0" i="0" kern="1200" dirty="0" smtClean="0">
                <a:solidFill>
                  <a:schemeClr val="tx1"/>
                </a:solidFill>
                <a:effectLst/>
                <a:latin typeface="+mn-lt"/>
                <a:ea typeface="+mn-ea"/>
                <a:cs typeface="+mn-cs"/>
              </a:rPr>
              <a:t>Full audit trail of who created or edited labels with when and why</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14</a:t>
            </a:fld>
            <a:endParaRPr lang="cs-CZ"/>
          </a:p>
        </p:txBody>
      </p:sp>
    </p:spTree>
    <p:extLst>
      <p:ext uri="{BB962C8B-B14F-4D97-AF65-F5344CB8AC3E}">
        <p14:creationId xmlns:p14="http://schemas.microsoft.com/office/powerpoint/2010/main" val="3596351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kern="1200" dirty="0" smtClean="0">
                <a:solidFill>
                  <a:schemeClr val="tx1"/>
                </a:solidFill>
                <a:effectLst/>
                <a:latin typeface="+mn-lt"/>
                <a:ea typeface="+mn-ea"/>
                <a:cs typeface="+mn-cs"/>
              </a:rPr>
              <a:t>Forms built for operators</a:t>
            </a:r>
          </a:p>
          <a:p>
            <a:pPr rtl="0"/>
            <a:r>
              <a:rPr lang="en-GB" sz="1200" b="0" i="0" kern="1200" dirty="0" smtClean="0">
                <a:solidFill>
                  <a:schemeClr val="tx1"/>
                </a:solidFill>
                <a:effectLst/>
                <a:latin typeface="+mn-lt"/>
                <a:ea typeface="+mn-ea"/>
                <a:cs typeface="+mn-cs"/>
              </a:rPr>
              <a:t>Forms built for production and warehouse</a:t>
            </a:r>
          </a:p>
          <a:p>
            <a:pPr rtl="0"/>
            <a:r>
              <a:rPr lang="en-GB" sz="1200" b="0" i="0" kern="1200" dirty="0" smtClean="0">
                <a:solidFill>
                  <a:schemeClr val="tx1"/>
                </a:solidFill>
                <a:effectLst/>
                <a:latin typeface="+mn-lt"/>
                <a:ea typeface="+mn-ea"/>
                <a:cs typeface="+mn-cs"/>
              </a:rPr>
              <a:t>All-in-one forms</a:t>
            </a: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Reduce and consistent cycle times</a:t>
            </a:r>
          </a:p>
          <a:p>
            <a:pPr rtl="0"/>
            <a:r>
              <a:rPr lang="en-GB" sz="1200" b="0" i="0" kern="1200" dirty="0" smtClean="0">
                <a:solidFill>
                  <a:schemeClr val="tx1"/>
                </a:solidFill>
                <a:effectLst/>
                <a:latin typeface="+mn-lt"/>
                <a:ea typeface="+mn-ea"/>
                <a:cs typeface="+mn-cs"/>
              </a:rPr>
              <a:t>Refines the printing process</a:t>
            </a:r>
          </a:p>
          <a:p>
            <a:pPr rtl="0"/>
            <a:r>
              <a:rPr lang="en-GB" sz="1200" b="0" i="0" kern="1200" dirty="0" smtClean="0">
                <a:solidFill>
                  <a:schemeClr val="tx1"/>
                </a:solidFill>
                <a:effectLst/>
                <a:latin typeface="+mn-lt"/>
                <a:ea typeface="+mn-ea"/>
                <a:cs typeface="+mn-cs"/>
              </a:rPr>
              <a:t>Removes non-value steps</a:t>
            </a: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All-in-one Solution</a:t>
            </a:r>
          </a:p>
          <a:p>
            <a:pPr rtl="0"/>
            <a:r>
              <a:rPr lang="en-GB" sz="1200" b="0" i="0" kern="1200" dirty="0" smtClean="0">
                <a:solidFill>
                  <a:schemeClr val="tx1"/>
                </a:solidFill>
                <a:effectLst/>
                <a:latin typeface="+mn-lt"/>
                <a:ea typeface="+mn-ea"/>
                <a:cs typeface="+mn-cs"/>
              </a:rPr>
              <a:t>Print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Access Control</a:t>
            </a:r>
          </a:p>
          <a:p>
            <a:pPr lvl="1" rtl="0"/>
            <a:r>
              <a:rPr lang="en-GB" sz="1200" b="0" i="0" kern="1200" dirty="0" smtClean="0">
                <a:solidFill>
                  <a:schemeClr val="tx1"/>
                </a:solidFill>
                <a:effectLst/>
                <a:latin typeface="+mn-lt"/>
                <a:ea typeface="+mn-ea"/>
                <a:cs typeface="+mn-cs"/>
              </a:rPr>
              <a:t>Restrict access to “print only” or “data entry” forms</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Print Operators</a:t>
            </a:r>
          </a:p>
          <a:p>
            <a:pPr lvl="1" rtl="0"/>
            <a:r>
              <a:rPr lang="en-GB" sz="1200" b="0" i="0" kern="1200" dirty="0" smtClean="0">
                <a:solidFill>
                  <a:schemeClr val="tx1"/>
                </a:solidFill>
                <a:effectLst/>
                <a:latin typeface="+mn-lt"/>
                <a:ea typeface="+mn-ea"/>
                <a:cs typeface="+mn-cs"/>
              </a:rPr>
              <a:t>Print from efficient workflow “Printing Forms”</a:t>
            </a:r>
          </a:p>
          <a:p>
            <a:pPr lvl="1" rtl="0"/>
            <a:r>
              <a:rPr lang="en-GB" sz="1200" b="0" i="0" kern="1200" dirty="0" smtClean="0">
                <a:solidFill>
                  <a:schemeClr val="tx1"/>
                </a:solidFill>
                <a:effectLst/>
                <a:latin typeface="+mn-lt"/>
                <a:ea typeface="+mn-ea"/>
                <a:cs typeface="+mn-cs"/>
              </a:rPr>
              <a:t>Eliminate the risk of an operator editing labels</a:t>
            </a:r>
          </a:p>
          <a:p>
            <a:pPr lvl="1" rtl="0"/>
            <a:r>
              <a:rPr lang="en-GB" sz="1200" b="0" i="0" kern="1200" dirty="0" smtClean="0">
                <a:solidFill>
                  <a:schemeClr val="tx1"/>
                </a:solidFill>
                <a:effectLst/>
                <a:latin typeface="+mn-lt"/>
                <a:ea typeface="+mn-ea"/>
                <a:cs typeface="+mn-cs"/>
              </a:rPr>
              <a:t>Eliminate risk with printing from the Designer</a:t>
            </a:r>
          </a:p>
          <a:p>
            <a:pPr lvl="1" rtl="0"/>
            <a:r>
              <a:rPr lang="en-GB" sz="1200" b="0" i="0" kern="1200" dirty="0" smtClean="0">
                <a:solidFill>
                  <a:schemeClr val="tx1"/>
                </a:solidFill>
                <a:effectLst/>
                <a:latin typeface="+mn-lt"/>
                <a:ea typeface="+mn-ea"/>
                <a:cs typeface="+mn-cs"/>
              </a:rPr>
              <a:t>5+ Operators to access labels, templates or forms simultaneously</a:t>
            </a:r>
          </a:p>
          <a:p>
            <a:pPr lvl="1" rtl="0"/>
            <a:r>
              <a:rPr lang="en-GB" sz="1200" b="0" i="0" kern="1200" dirty="0" smtClean="0">
                <a:solidFill>
                  <a:schemeClr val="tx1"/>
                </a:solidFill>
                <a:effectLst/>
                <a:latin typeface="+mn-lt"/>
                <a:ea typeface="+mn-ea"/>
                <a:cs typeface="+mn-cs"/>
              </a:rPr>
              <a:t>5+ Operators working across one or more production shifts</a:t>
            </a:r>
          </a:p>
          <a:p>
            <a:pPr lvl="1"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Printer Management</a:t>
            </a:r>
          </a:p>
          <a:p>
            <a:pPr lvl="1" rtl="0"/>
            <a:r>
              <a:rPr lang="en-GB" sz="1200" b="0" i="0" kern="1200" dirty="0" smtClean="0">
                <a:solidFill>
                  <a:schemeClr val="tx1"/>
                </a:solidFill>
                <a:effectLst/>
                <a:latin typeface="+mn-lt"/>
                <a:ea typeface="+mn-ea"/>
                <a:cs typeface="+mn-cs"/>
              </a:rPr>
              <a:t>Move print jobs to alternative printers if the printer fails mid job</a:t>
            </a:r>
          </a:p>
          <a:p>
            <a:pPr lvl="1" rtl="0"/>
            <a:r>
              <a:rPr lang="en-GB" sz="1200" b="0" i="0" kern="1200" dirty="0" smtClean="0">
                <a:solidFill>
                  <a:schemeClr val="tx1"/>
                </a:solidFill>
                <a:effectLst/>
                <a:latin typeface="+mn-lt"/>
                <a:ea typeface="+mn-ea"/>
                <a:cs typeface="+mn-cs"/>
              </a:rPr>
              <a:t>Send internal or external printer alerts </a:t>
            </a: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PC Management</a:t>
            </a:r>
          </a:p>
          <a:p>
            <a:pPr lvl="1" rtl="0"/>
            <a:r>
              <a:rPr lang="en-GB" sz="1200" b="0" i="0" kern="1200" dirty="0" smtClean="0">
                <a:solidFill>
                  <a:schemeClr val="tx1"/>
                </a:solidFill>
                <a:effectLst/>
                <a:latin typeface="+mn-lt"/>
                <a:ea typeface="+mn-ea"/>
                <a:cs typeface="+mn-cs"/>
              </a:rPr>
              <a:t>Cost of managing a series of individual PC’s/licenses/labels</a:t>
            </a:r>
          </a:p>
          <a:p>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15</a:t>
            </a:fld>
            <a:endParaRPr lang="cs-CZ"/>
          </a:p>
        </p:txBody>
      </p:sp>
    </p:spTree>
    <p:extLst>
      <p:ext uri="{BB962C8B-B14F-4D97-AF65-F5344CB8AC3E}">
        <p14:creationId xmlns:p14="http://schemas.microsoft.com/office/powerpoint/2010/main" val="2117458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err="1" smtClean="0">
                <a:solidFill>
                  <a:schemeClr val="tx1"/>
                </a:solidFill>
                <a:effectLst/>
                <a:latin typeface="+mn-lt"/>
                <a:ea typeface="+mn-ea"/>
                <a:cs typeface="+mn-cs"/>
              </a:rPr>
              <a:t>Centralised</a:t>
            </a:r>
            <a:r>
              <a:rPr lang="en-US" sz="1200" b="0" i="0" kern="1200" dirty="0" smtClean="0">
                <a:solidFill>
                  <a:schemeClr val="tx1"/>
                </a:solidFill>
                <a:effectLst/>
                <a:latin typeface="+mn-lt"/>
                <a:ea typeface="+mn-ea"/>
                <a:cs typeface="+mn-cs"/>
              </a:rPr>
              <a:t> Management and Control</a:t>
            </a:r>
          </a:p>
          <a:p>
            <a:pPr lvl="1" rtl="0"/>
            <a:r>
              <a:rPr lang="en-US" sz="1200" b="0" i="0" kern="1200" dirty="0" smtClean="0">
                <a:solidFill>
                  <a:schemeClr val="tx1"/>
                </a:solidFill>
                <a:effectLst/>
                <a:latin typeface="+mn-lt"/>
                <a:ea typeface="+mn-ea"/>
                <a:cs typeface="+mn-cs"/>
              </a:rPr>
              <a:t>Label design, approval and revision history</a:t>
            </a:r>
          </a:p>
          <a:p>
            <a:pPr lvl="1" rtl="0"/>
            <a:r>
              <a:rPr lang="en-US" sz="1200" b="0" i="0" kern="1200" dirty="0" smtClean="0">
                <a:solidFill>
                  <a:schemeClr val="tx1"/>
                </a:solidFill>
                <a:effectLst/>
                <a:latin typeface="+mn-lt"/>
                <a:ea typeface="+mn-ea"/>
                <a:cs typeface="+mn-cs"/>
              </a:rPr>
              <a:t>Unsupervised Print Operators</a:t>
            </a:r>
          </a:p>
          <a:p>
            <a:pPr lvl="1" rtl="0"/>
            <a:r>
              <a:rPr lang="en-US" sz="1200" b="0" i="0" kern="1200" dirty="0" smtClean="0">
                <a:solidFill>
                  <a:schemeClr val="tx1"/>
                </a:solidFill>
                <a:effectLst/>
                <a:latin typeface="+mn-lt"/>
                <a:ea typeface="+mn-ea"/>
                <a:cs typeface="+mn-cs"/>
              </a:rPr>
              <a:t>Printers and print jobs, load balancing</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Access Control</a:t>
            </a:r>
          </a:p>
          <a:p>
            <a:pPr lvl="1" rtl="0"/>
            <a:r>
              <a:rPr lang="en-US" sz="1200" b="0" i="0" kern="1200" dirty="0" smtClean="0">
                <a:solidFill>
                  <a:schemeClr val="tx1"/>
                </a:solidFill>
                <a:effectLst/>
                <a:latin typeface="+mn-lt"/>
                <a:ea typeface="+mn-ea"/>
                <a:cs typeface="+mn-cs"/>
              </a:rPr>
              <a:t>Designers, Print Operators, Administrators, Managers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pPr rtl="0"/>
            <a:r>
              <a:rPr lang="en-US" sz="1200" b="0" i="0" kern="1200" dirty="0" smtClean="0">
                <a:solidFill>
                  <a:schemeClr val="tx1"/>
                </a:solidFill>
                <a:effectLst/>
                <a:latin typeface="+mn-lt"/>
                <a:ea typeface="+mn-ea"/>
                <a:cs typeface="+mn-cs"/>
              </a:rPr>
              <a:t>Label/Document Management</a:t>
            </a:r>
          </a:p>
          <a:p>
            <a:pPr lvl="1" rtl="0"/>
            <a:r>
              <a:rPr lang="en-US" sz="1200" b="0" i="0" kern="1200" dirty="0" smtClean="0">
                <a:solidFill>
                  <a:schemeClr val="tx1"/>
                </a:solidFill>
                <a:effectLst/>
                <a:latin typeface="+mn-lt"/>
                <a:ea typeface="+mn-ea"/>
                <a:cs typeface="+mn-cs"/>
              </a:rPr>
              <a:t>Central document storage for all labels, template or printing forms</a:t>
            </a:r>
          </a:p>
          <a:p>
            <a:pPr lvl="1" rtl="0"/>
            <a:r>
              <a:rPr lang="en-US" sz="1200" b="0" i="0" kern="1200" dirty="0" err="1" smtClean="0">
                <a:solidFill>
                  <a:schemeClr val="tx1"/>
                </a:solidFill>
                <a:effectLst/>
                <a:latin typeface="+mn-lt"/>
                <a:ea typeface="+mn-ea"/>
                <a:cs typeface="+mn-cs"/>
              </a:rPr>
              <a:t>Centralised</a:t>
            </a:r>
            <a:r>
              <a:rPr lang="en-US" sz="1200" b="0" i="0" kern="1200" dirty="0" smtClean="0">
                <a:solidFill>
                  <a:schemeClr val="tx1"/>
                </a:solidFill>
                <a:effectLst/>
                <a:latin typeface="+mn-lt"/>
                <a:ea typeface="+mn-ea"/>
                <a:cs typeface="+mn-cs"/>
              </a:rPr>
              <a:t> view of label history</a:t>
            </a:r>
          </a:p>
          <a:p>
            <a:pPr lvl="1" rtl="0"/>
            <a:r>
              <a:rPr lang="en-US" sz="1200" b="0" i="0" kern="1200" dirty="0" smtClean="0">
                <a:solidFill>
                  <a:schemeClr val="tx1"/>
                </a:solidFill>
                <a:effectLst/>
                <a:latin typeface="+mn-lt"/>
                <a:ea typeface="+mn-ea"/>
                <a:cs typeface="+mn-cs"/>
              </a:rPr>
              <a:t>Identify who created, edited or printed labels</a:t>
            </a:r>
          </a:p>
          <a:p>
            <a:pPr rtl="0"/>
            <a:r>
              <a:rPr lang="en-US" sz="1200" kern="1200" dirty="0" smtClean="0">
                <a:solidFill>
                  <a:schemeClr val="tx1"/>
                </a:solidFill>
                <a:effectLst/>
                <a:latin typeface="+mn-lt"/>
                <a:ea typeface="+mn-ea"/>
                <a:cs typeface="+mn-cs"/>
              </a:rPr>
              <a:t>(Active Directory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provides insufficient control of the label process)</a:t>
            </a:r>
            <a:endParaRPr lang="en-US" dirty="0" smtClean="0">
              <a:effectLst/>
            </a:endParaRP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User/Usage Report</a:t>
            </a:r>
          </a:p>
          <a:p>
            <a:pPr lvl="1" rtl="0"/>
            <a:r>
              <a:rPr lang="en-US" sz="1200" b="0" i="0" kern="1200" dirty="0" err="1" smtClean="0">
                <a:solidFill>
                  <a:schemeClr val="tx1"/>
                </a:solidFill>
                <a:effectLst/>
                <a:latin typeface="+mn-lt"/>
                <a:ea typeface="+mn-ea"/>
                <a:cs typeface="+mn-cs"/>
              </a:rPr>
              <a:t>Centralised</a:t>
            </a:r>
            <a:r>
              <a:rPr lang="en-US" sz="1200" b="0" i="0" kern="1200" dirty="0" smtClean="0">
                <a:solidFill>
                  <a:schemeClr val="tx1"/>
                </a:solidFill>
                <a:effectLst/>
                <a:latin typeface="+mn-lt"/>
                <a:ea typeface="+mn-ea"/>
                <a:cs typeface="+mn-cs"/>
              </a:rPr>
              <a:t> reporting of usage and errors</a:t>
            </a:r>
          </a:p>
          <a:p>
            <a:pPr lvl="1" rtl="0"/>
            <a:r>
              <a:rPr lang="en-US" sz="1200" b="0" i="0" kern="1200" dirty="0" smtClean="0">
                <a:solidFill>
                  <a:schemeClr val="tx1"/>
                </a:solidFill>
                <a:effectLst/>
                <a:latin typeface="+mn-lt"/>
                <a:ea typeface="+mn-ea"/>
                <a:cs typeface="+mn-cs"/>
              </a:rPr>
              <a:t>Overcome the challenge of accessing and extracting Log Files for business process and procurement improvements</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16</a:t>
            </a:fld>
            <a:endParaRPr lang="cs-CZ"/>
          </a:p>
        </p:txBody>
      </p:sp>
    </p:spTree>
    <p:extLst>
      <p:ext uri="{BB962C8B-B14F-4D97-AF65-F5344CB8AC3E}">
        <p14:creationId xmlns:p14="http://schemas.microsoft.com/office/powerpoint/2010/main" val="1706608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mn-lt"/>
                <a:ea typeface="+mn-ea"/>
                <a:cs typeface="+mn-cs"/>
              </a:rPr>
              <a:t>Modern future proof foundation. Built on future proof standards (HTML5 and .NET, not Flash.)</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err="1" smtClean="0">
                <a:solidFill>
                  <a:schemeClr val="tx1"/>
                </a:solidFill>
                <a:effectLst/>
                <a:latin typeface="+mn-lt"/>
                <a:ea typeface="+mn-ea"/>
                <a:cs typeface="+mn-cs"/>
              </a:rPr>
              <a:t>Centralised</a:t>
            </a:r>
            <a:r>
              <a:rPr lang="en-US" sz="1200" b="0" i="0" kern="1200" dirty="0" smtClean="0">
                <a:solidFill>
                  <a:schemeClr val="tx1"/>
                </a:solidFill>
                <a:effectLst/>
                <a:latin typeface="+mn-lt"/>
                <a:ea typeface="+mn-ea"/>
                <a:cs typeface="+mn-cs"/>
              </a:rPr>
              <a:t> Management and Control</a:t>
            </a:r>
          </a:p>
          <a:p>
            <a:pPr lvl="1" rtl="0"/>
            <a:r>
              <a:rPr lang="en-US" sz="1200" b="0" i="0" kern="1200" dirty="0" smtClean="0">
                <a:solidFill>
                  <a:schemeClr val="tx1"/>
                </a:solidFill>
                <a:effectLst/>
                <a:latin typeface="+mn-lt"/>
                <a:ea typeface="+mn-ea"/>
                <a:cs typeface="+mn-cs"/>
              </a:rPr>
              <a:t>Label design, approval and revision history</a:t>
            </a:r>
          </a:p>
          <a:p>
            <a:pPr lvl="1" rtl="0"/>
            <a:r>
              <a:rPr lang="en-US" sz="1200" b="0" i="0" kern="1200" dirty="0" smtClean="0">
                <a:solidFill>
                  <a:schemeClr val="tx1"/>
                </a:solidFill>
                <a:effectLst/>
                <a:latin typeface="+mn-lt"/>
                <a:ea typeface="+mn-ea"/>
                <a:cs typeface="+mn-cs"/>
              </a:rPr>
              <a:t>Unsupervised Print Operators</a:t>
            </a:r>
          </a:p>
          <a:p>
            <a:pPr lvl="1" rtl="0"/>
            <a:r>
              <a:rPr lang="en-US" sz="1200" b="0" i="0" kern="1200" dirty="0" smtClean="0">
                <a:solidFill>
                  <a:schemeClr val="tx1"/>
                </a:solidFill>
                <a:effectLst/>
                <a:latin typeface="+mn-lt"/>
                <a:ea typeface="+mn-ea"/>
                <a:cs typeface="+mn-cs"/>
              </a:rPr>
              <a:t>Printers and print jobs, load balancing</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Access Control</a:t>
            </a:r>
          </a:p>
          <a:p>
            <a:pPr lvl="1" rtl="0"/>
            <a:r>
              <a:rPr lang="en-US" sz="1200" b="0" i="0" kern="1200" dirty="0" smtClean="0">
                <a:solidFill>
                  <a:schemeClr val="tx1"/>
                </a:solidFill>
                <a:effectLst/>
                <a:latin typeface="+mn-lt"/>
                <a:ea typeface="+mn-ea"/>
                <a:cs typeface="+mn-cs"/>
              </a:rPr>
              <a:t>Designers, Print Operators, Administrators, Managers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pPr rtl="0"/>
            <a:r>
              <a:rPr lang="en-US" sz="1200" b="0" i="0" kern="1200" dirty="0" smtClean="0">
                <a:solidFill>
                  <a:schemeClr val="tx1"/>
                </a:solidFill>
                <a:effectLst/>
                <a:latin typeface="+mn-lt"/>
                <a:ea typeface="+mn-ea"/>
                <a:cs typeface="+mn-cs"/>
              </a:rPr>
              <a:t>Label/Document Management</a:t>
            </a:r>
          </a:p>
          <a:p>
            <a:pPr lvl="1" rtl="0"/>
            <a:r>
              <a:rPr lang="en-US" sz="1200" b="0" i="0" kern="1200" dirty="0" smtClean="0">
                <a:solidFill>
                  <a:schemeClr val="tx1"/>
                </a:solidFill>
                <a:effectLst/>
                <a:latin typeface="+mn-lt"/>
                <a:ea typeface="+mn-ea"/>
                <a:cs typeface="+mn-cs"/>
              </a:rPr>
              <a:t>Central document storage for all labels, template or printing forms</a:t>
            </a:r>
          </a:p>
          <a:p>
            <a:pPr lvl="1" rtl="0"/>
            <a:r>
              <a:rPr lang="en-US" sz="1200" b="0" i="0" kern="1200" dirty="0" err="1" smtClean="0">
                <a:solidFill>
                  <a:schemeClr val="tx1"/>
                </a:solidFill>
                <a:effectLst/>
                <a:latin typeface="+mn-lt"/>
                <a:ea typeface="+mn-ea"/>
                <a:cs typeface="+mn-cs"/>
              </a:rPr>
              <a:t>Centralised</a:t>
            </a:r>
            <a:r>
              <a:rPr lang="en-US" sz="1200" b="0" i="0" kern="1200" dirty="0" smtClean="0">
                <a:solidFill>
                  <a:schemeClr val="tx1"/>
                </a:solidFill>
                <a:effectLst/>
                <a:latin typeface="+mn-lt"/>
                <a:ea typeface="+mn-ea"/>
                <a:cs typeface="+mn-cs"/>
              </a:rPr>
              <a:t> view of label history</a:t>
            </a:r>
          </a:p>
          <a:p>
            <a:pPr lvl="1" rtl="0"/>
            <a:r>
              <a:rPr lang="en-US" sz="1200" b="0" i="0" kern="1200" dirty="0" smtClean="0">
                <a:solidFill>
                  <a:schemeClr val="tx1"/>
                </a:solidFill>
                <a:effectLst/>
                <a:latin typeface="+mn-lt"/>
                <a:ea typeface="+mn-ea"/>
                <a:cs typeface="+mn-cs"/>
              </a:rPr>
              <a:t>Identify who created, edited or printed labels</a:t>
            </a:r>
          </a:p>
          <a:p>
            <a:pPr rtl="0"/>
            <a:r>
              <a:rPr lang="en-US" sz="1200" kern="1200" dirty="0" smtClean="0">
                <a:solidFill>
                  <a:schemeClr val="tx1"/>
                </a:solidFill>
                <a:effectLst/>
                <a:latin typeface="+mn-lt"/>
                <a:ea typeface="+mn-ea"/>
                <a:cs typeface="+mn-cs"/>
              </a:rPr>
              <a:t>(Active Directory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provides insufficient control of the label process)</a:t>
            </a:r>
            <a:endParaRPr lang="en-US" dirty="0" smtClean="0">
              <a:effectLst/>
            </a:endParaRP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User/Usage Report</a:t>
            </a:r>
          </a:p>
          <a:p>
            <a:pPr lvl="1" rtl="0"/>
            <a:r>
              <a:rPr lang="en-US" sz="1200" b="0" i="0" kern="1200" dirty="0" err="1" smtClean="0">
                <a:solidFill>
                  <a:schemeClr val="tx1"/>
                </a:solidFill>
                <a:effectLst/>
                <a:latin typeface="+mn-lt"/>
                <a:ea typeface="+mn-ea"/>
                <a:cs typeface="+mn-cs"/>
              </a:rPr>
              <a:t>Centralised</a:t>
            </a:r>
            <a:r>
              <a:rPr lang="en-US" sz="1200" b="0" i="0" kern="1200" dirty="0" smtClean="0">
                <a:solidFill>
                  <a:schemeClr val="tx1"/>
                </a:solidFill>
                <a:effectLst/>
                <a:latin typeface="+mn-lt"/>
                <a:ea typeface="+mn-ea"/>
                <a:cs typeface="+mn-cs"/>
              </a:rPr>
              <a:t> reporting of usage and errors</a:t>
            </a:r>
          </a:p>
          <a:p>
            <a:pPr lvl="1" rtl="0"/>
            <a:r>
              <a:rPr lang="en-US" sz="1200" b="0" i="0" kern="1200" dirty="0" smtClean="0">
                <a:solidFill>
                  <a:schemeClr val="tx1"/>
                </a:solidFill>
                <a:effectLst/>
                <a:latin typeface="+mn-lt"/>
                <a:ea typeface="+mn-ea"/>
                <a:cs typeface="+mn-cs"/>
              </a:rPr>
              <a:t>Overcome the challenge of accessing and extracting Log Files for business process and procurement improvements</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17</a:t>
            </a:fld>
            <a:endParaRPr lang="cs-CZ"/>
          </a:p>
        </p:txBody>
      </p:sp>
    </p:spTree>
    <p:extLst>
      <p:ext uri="{BB962C8B-B14F-4D97-AF65-F5344CB8AC3E}">
        <p14:creationId xmlns:p14="http://schemas.microsoft.com/office/powerpoint/2010/main" val="718881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err="1" smtClean="0">
                <a:solidFill>
                  <a:schemeClr val="tx1"/>
                </a:solidFill>
                <a:effectLst/>
                <a:latin typeface="+mn-lt"/>
                <a:ea typeface="+mn-ea"/>
                <a:cs typeface="+mn-cs"/>
              </a:rPr>
              <a:t>Centralised</a:t>
            </a:r>
            <a:r>
              <a:rPr lang="en-US" sz="1200" b="0" i="0" kern="1200" dirty="0" smtClean="0">
                <a:solidFill>
                  <a:schemeClr val="tx1"/>
                </a:solidFill>
                <a:effectLst/>
                <a:latin typeface="+mn-lt"/>
                <a:ea typeface="+mn-ea"/>
                <a:cs typeface="+mn-cs"/>
              </a:rPr>
              <a:t> Management and Control</a:t>
            </a:r>
          </a:p>
          <a:p>
            <a:pPr lvl="1" rtl="0"/>
            <a:r>
              <a:rPr lang="en-US" sz="1200" b="0" i="0" kern="1200" dirty="0" smtClean="0">
                <a:solidFill>
                  <a:schemeClr val="tx1"/>
                </a:solidFill>
                <a:effectLst/>
                <a:latin typeface="+mn-lt"/>
                <a:ea typeface="+mn-ea"/>
                <a:cs typeface="+mn-cs"/>
              </a:rPr>
              <a:t>Label design, approval and revision history</a:t>
            </a:r>
          </a:p>
          <a:p>
            <a:pPr lvl="1" rtl="0"/>
            <a:r>
              <a:rPr lang="en-US" sz="1200" b="0" i="0" kern="1200" dirty="0" smtClean="0">
                <a:solidFill>
                  <a:schemeClr val="tx1"/>
                </a:solidFill>
                <a:effectLst/>
                <a:latin typeface="+mn-lt"/>
                <a:ea typeface="+mn-ea"/>
                <a:cs typeface="+mn-cs"/>
              </a:rPr>
              <a:t>Unsupervised Print Operators</a:t>
            </a:r>
          </a:p>
          <a:p>
            <a:pPr lvl="1" rtl="0"/>
            <a:r>
              <a:rPr lang="en-US" sz="1200" b="0" i="0" kern="1200" dirty="0" smtClean="0">
                <a:solidFill>
                  <a:schemeClr val="tx1"/>
                </a:solidFill>
                <a:effectLst/>
                <a:latin typeface="+mn-lt"/>
                <a:ea typeface="+mn-ea"/>
                <a:cs typeface="+mn-cs"/>
              </a:rPr>
              <a:t>Printers and print jobs, load balancing</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Access Control</a:t>
            </a:r>
          </a:p>
          <a:p>
            <a:pPr lvl="1" rtl="0"/>
            <a:r>
              <a:rPr lang="en-US" sz="1200" b="0" i="0" kern="1200" dirty="0" smtClean="0">
                <a:solidFill>
                  <a:schemeClr val="tx1"/>
                </a:solidFill>
                <a:effectLst/>
                <a:latin typeface="+mn-lt"/>
                <a:ea typeface="+mn-ea"/>
                <a:cs typeface="+mn-cs"/>
              </a:rPr>
              <a:t>Designers, Print Operators, Administrators, Managers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t>
            </a:r>
          </a:p>
          <a:p>
            <a:pPr rtl="0"/>
            <a:r>
              <a:rPr lang="en-US" sz="1200" b="0" i="0" kern="1200" dirty="0" smtClean="0">
                <a:solidFill>
                  <a:schemeClr val="tx1"/>
                </a:solidFill>
                <a:effectLst/>
                <a:latin typeface="+mn-lt"/>
                <a:ea typeface="+mn-ea"/>
                <a:cs typeface="+mn-cs"/>
              </a:rPr>
              <a:t>Label/Document Management</a:t>
            </a:r>
          </a:p>
          <a:p>
            <a:pPr lvl="1" rtl="0"/>
            <a:r>
              <a:rPr lang="en-US" sz="1200" b="0" i="0" kern="1200" dirty="0" smtClean="0">
                <a:solidFill>
                  <a:schemeClr val="tx1"/>
                </a:solidFill>
                <a:effectLst/>
                <a:latin typeface="+mn-lt"/>
                <a:ea typeface="+mn-ea"/>
                <a:cs typeface="+mn-cs"/>
              </a:rPr>
              <a:t>Central document storage for all labels, template or printing forms</a:t>
            </a:r>
          </a:p>
          <a:p>
            <a:pPr lvl="1" rtl="0"/>
            <a:r>
              <a:rPr lang="en-US" sz="1200" b="0" i="0" kern="1200" dirty="0" err="1" smtClean="0">
                <a:solidFill>
                  <a:schemeClr val="tx1"/>
                </a:solidFill>
                <a:effectLst/>
                <a:latin typeface="+mn-lt"/>
                <a:ea typeface="+mn-ea"/>
                <a:cs typeface="+mn-cs"/>
              </a:rPr>
              <a:t>Centralised</a:t>
            </a:r>
            <a:r>
              <a:rPr lang="en-US" sz="1200" b="0" i="0" kern="1200" dirty="0" smtClean="0">
                <a:solidFill>
                  <a:schemeClr val="tx1"/>
                </a:solidFill>
                <a:effectLst/>
                <a:latin typeface="+mn-lt"/>
                <a:ea typeface="+mn-ea"/>
                <a:cs typeface="+mn-cs"/>
              </a:rPr>
              <a:t> view of label history</a:t>
            </a:r>
          </a:p>
          <a:p>
            <a:pPr lvl="1" rtl="0"/>
            <a:r>
              <a:rPr lang="en-US" sz="1200" b="0" i="0" kern="1200" dirty="0" smtClean="0">
                <a:solidFill>
                  <a:schemeClr val="tx1"/>
                </a:solidFill>
                <a:effectLst/>
                <a:latin typeface="+mn-lt"/>
                <a:ea typeface="+mn-ea"/>
                <a:cs typeface="+mn-cs"/>
              </a:rPr>
              <a:t>Identify who created, edited or printed labels</a:t>
            </a:r>
          </a:p>
          <a:p>
            <a:pPr rtl="0"/>
            <a:r>
              <a:rPr lang="en-US" sz="1200" kern="1200" dirty="0" smtClean="0">
                <a:solidFill>
                  <a:schemeClr val="tx1"/>
                </a:solidFill>
                <a:effectLst/>
                <a:latin typeface="+mn-lt"/>
                <a:ea typeface="+mn-ea"/>
                <a:cs typeface="+mn-cs"/>
              </a:rPr>
              <a:t>(Active Directory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provides insufficient control of the label process)</a:t>
            </a:r>
            <a:endParaRPr lang="en-US" dirty="0" smtClean="0">
              <a:effectLst/>
            </a:endParaRP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User/Usage Report</a:t>
            </a:r>
          </a:p>
          <a:p>
            <a:pPr lvl="1" rtl="0"/>
            <a:r>
              <a:rPr lang="en-US" sz="1200" b="0" i="0" kern="1200" dirty="0" err="1" smtClean="0">
                <a:solidFill>
                  <a:schemeClr val="tx1"/>
                </a:solidFill>
                <a:effectLst/>
                <a:latin typeface="+mn-lt"/>
                <a:ea typeface="+mn-ea"/>
                <a:cs typeface="+mn-cs"/>
              </a:rPr>
              <a:t>Centralised</a:t>
            </a:r>
            <a:r>
              <a:rPr lang="en-US" sz="1200" b="0" i="0" kern="1200" dirty="0" smtClean="0">
                <a:solidFill>
                  <a:schemeClr val="tx1"/>
                </a:solidFill>
                <a:effectLst/>
                <a:latin typeface="+mn-lt"/>
                <a:ea typeface="+mn-ea"/>
                <a:cs typeface="+mn-cs"/>
              </a:rPr>
              <a:t> reporting of usage and errors</a:t>
            </a:r>
          </a:p>
          <a:p>
            <a:pPr lvl="1" rtl="0"/>
            <a:r>
              <a:rPr lang="en-US" sz="1200" b="0" i="0" kern="1200" dirty="0" smtClean="0">
                <a:solidFill>
                  <a:schemeClr val="tx1"/>
                </a:solidFill>
                <a:effectLst/>
                <a:latin typeface="+mn-lt"/>
                <a:ea typeface="+mn-ea"/>
                <a:cs typeface="+mn-cs"/>
              </a:rPr>
              <a:t>Overcome the challenge of accessing and extracting Log Files for business process and procurement improvements</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18</a:t>
            </a:fld>
            <a:endParaRPr lang="cs-CZ"/>
          </a:p>
        </p:txBody>
      </p:sp>
    </p:spTree>
    <p:extLst>
      <p:ext uri="{BB962C8B-B14F-4D97-AF65-F5344CB8AC3E}">
        <p14:creationId xmlns:p14="http://schemas.microsoft.com/office/powerpoint/2010/main" val="391827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kern="1200" dirty="0" smtClean="0">
                <a:solidFill>
                  <a:schemeClr val="tx1"/>
                </a:solidFill>
                <a:effectLst/>
                <a:latin typeface="+mn-lt"/>
                <a:ea typeface="+mn-ea"/>
                <a:cs typeface="+mn-cs"/>
              </a:rPr>
              <a:t>Search</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Compare</a:t>
            </a:r>
            <a:r>
              <a:rPr lang="en-US" sz="1200" b="0" i="0" kern="1200" dirty="0" smtClean="0">
                <a:solidFill>
                  <a:schemeClr val="tx1"/>
                </a:solidFill>
                <a:effectLst/>
                <a:latin typeface="+mn-lt"/>
                <a:ea typeface="+mn-ea"/>
                <a:cs typeface="+mn-cs"/>
              </a:rPr>
              <a:t> and </a:t>
            </a:r>
            <a:r>
              <a:rPr lang="en-US" sz="1200" b="1" i="0" kern="1200" dirty="0" err="1" smtClean="0">
                <a:solidFill>
                  <a:schemeClr val="tx1"/>
                </a:solidFill>
                <a:effectLst/>
                <a:latin typeface="+mn-lt"/>
                <a:ea typeface="+mn-ea"/>
                <a:cs typeface="+mn-cs"/>
              </a:rPr>
              <a:t>Analyse</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across the entire Electronic Label Catalogue (ELC)</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lvl="1" rtl="0"/>
            <a:r>
              <a:rPr lang="en-US" sz="1200" b="0" i="1" kern="1200" dirty="0" smtClean="0">
                <a:solidFill>
                  <a:schemeClr val="tx1"/>
                </a:solidFill>
                <a:effectLst/>
                <a:latin typeface="+mn-lt"/>
                <a:ea typeface="+mn-ea"/>
                <a:cs typeface="+mn-cs"/>
              </a:rPr>
              <a:t>Search</a:t>
            </a:r>
            <a:r>
              <a:rPr lang="en-US" sz="1200" b="0" i="0" kern="1200" dirty="0" smtClean="0">
                <a:solidFill>
                  <a:schemeClr val="tx1"/>
                </a:solidFill>
                <a:effectLst/>
                <a:latin typeface="+mn-lt"/>
                <a:ea typeface="+mn-ea"/>
                <a:cs typeface="+mn-cs"/>
              </a:rPr>
              <a:t> - Label names and entire file content</a:t>
            </a:r>
          </a:p>
          <a:p>
            <a:pPr lvl="2" rtl="0"/>
            <a:r>
              <a:rPr lang="en-US" sz="1200" b="0" i="0" u="sng" kern="1200" dirty="0" smtClean="0">
                <a:solidFill>
                  <a:schemeClr val="tx1"/>
                </a:solidFill>
                <a:effectLst/>
                <a:latin typeface="+mn-lt"/>
                <a:ea typeface="+mn-ea"/>
                <a:cs typeface="+mn-cs"/>
              </a:rPr>
              <a:t>Instant</a:t>
            </a:r>
            <a:r>
              <a:rPr lang="en-US" sz="1200" b="0" i="0" kern="1200" dirty="0" smtClean="0">
                <a:solidFill>
                  <a:schemeClr val="tx1"/>
                </a:solidFill>
                <a:effectLst/>
                <a:latin typeface="+mn-lt"/>
                <a:ea typeface="+mn-ea"/>
                <a:cs typeface="+mn-cs"/>
              </a:rPr>
              <a:t> results from indexed database storage</a:t>
            </a:r>
          </a:p>
          <a:p>
            <a:pPr lvl="2" rtl="0"/>
            <a:r>
              <a:rPr lang="en-US" sz="1200" b="0" i="0" kern="1200" dirty="0" smtClean="0">
                <a:solidFill>
                  <a:schemeClr val="tx1"/>
                </a:solidFill>
                <a:effectLst/>
                <a:latin typeface="+mn-lt"/>
                <a:ea typeface="+mn-ea"/>
                <a:cs typeface="+mn-cs"/>
              </a:rPr>
              <a:t>Find anything, anywhere in milliseconds</a:t>
            </a:r>
          </a:p>
          <a:p>
            <a:pPr lvl="1" rtl="0"/>
            <a:r>
              <a:rPr lang="en-US" sz="1200" b="0" i="1" kern="1200" dirty="0" smtClean="0">
                <a:solidFill>
                  <a:schemeClr val="tx1"/>
                </a:solidFill>
                <a:effectLst/>
                <a:latin typeface="+mn-lt"/>
                <a:ea typeface="+mn-ea"/>
                <a:cs typeface="+mn-cs"/>
              </a:rPr>
              <a:t>Compare</a:t>
            </a:r>
            <a:r>
              <a:rPr lang="en-US" sz="1200" b="0" i="0" kern="1200" dirty="0" smtClean="0">
                <a:solidFill>
                  <a:schemeClr val="tx1"/>
                </a:solidFill>
                <a:effectLst/>
                <a:latin typeface="+mn-lt"/>
                <a:ea typeface="+mn-ea"/>
                <a:cs typeface="+mn-cs"/>
              </a:rPr>
              <a:t> – Labels &amp; label revisions</a:t>
            </a:r>
          </a:p>
          <a:p>
            <a:pPr lvl="2" rtl="0"/>
            <a:r>
              <a:rPr lang="en-US" sz="1200" b="0" i="0" kern="1200" dirty="0" smtClean="0">
                <a:solidFill>
                  <a:schemeClr val="tx1"/>
                </a:solidFill>
                <a:effectLst/>
                <a:latin typeface="+mn-lt"/>
                <a:ea typeface="+mn-ea"/>
                <a:cs typeface="+mn-cs"/>
              </a:rPr>
              <a:t>Graphically </a:t>
            </a:r>
            <a:r>
              <a:rPr lang="en-US" sz="1200" b="0" i="0" u="sng" kern="1200" dirty="0" smtClean="0">
                <a:solidFill>
                  <a:schemeClr val="tx1"/>
                </a:solidFill>
                <a:effectLst/>
                <a:latin typeface="+mn-lt"/>
                <a:ea typeface="+mn-ea"/>
                <a:cs typeface="+mn-cs"/>
              </a:rPr>
              <a:t>highlights</a:t>
            </a:r>
            <a:r>
              <a:rPr lang="en-US" sz="1200" b="0" i="0" kern="1200" dirty="0" smtClean="0">
                <a:solidFill>
                  <a:schemeClr val="tx1"/>
                </a:solidFill>
                <a:effectLst/>
                <a:latin typeface="+mn-lt"/>
                <a:ea typeface="+mn-ea"/>
                <a:cs typeface="+mn-cs"/>
              </a:rPr>
              <a:t> label differences</a:t>
            </a:r>
          </a:p>
          <a:p>
            <a:pPr lvl="1" rtl="0"/>
            <a:r>
              <a:rPr lang="en-US" sz="1200" b="0" i="1" kern="1200" dirty="0" smtClean="0">
                <a:solidFill>
                  <a:schemeClr val="tx1"/>
                </a:solidFill>
                <a:effectLst/>
                <a:latin typeface="+mn-lt"/>
                <a:ea typeface="+mn-ea"/>
                <a:cs typeface="+mn-cs"/>
              </a:rPr>
              <a:t>Report</a:t>
            </a:r>
            <a:r>
              <a:rPr lang="en-US" sz="1200" b="0" i="0" kern="1200" dirty="0" smtClean="0">
                <a:solidFill>
                  <a:schemeClr val="tx1"/>
                </a:solidFill>
                <a:effectLst/>
                <a:latin typeface="+mn-lt"/>
                <a:ea typeface="+mn-ea"/>
                <a:cs typeface="+mn-cs"/>
              </a:rPr>
              <a:t> – Detailed label structure analysis</a:t>
            </a:r>
          </a:p>
          <a:p>
            <a:pPr lvl="1" rtl="0"/>
            <a:r>
              <a:rPr lang="en-US" sz="1200" b="0" i="1" kern="1200" dirty="0" smtClean="0">
                <a:solidFill>
                  <a:schemeClr val="tx1"/>
                </a:solidFill>
                <a:effectLst/>
                <a:latin typeface="+mn-lt"/>
                <a:ea typeface="+mn-ea"/>
                <a:cs typeface="+mn-cs"/>
              </a:rPr>
              <a:t>Share</a:t>
            </a:r>
            <a:r>
              <a:rPr lang="en-US" sz="1200" b="0" i="0" kern="1200" dirty="0" smtClean="0">
                <a:solidFill>
                  <a:schemeClr val="tx1"/>
                </a:solidFill>
                <a:effectLst/>
                <a:latin typeface="+mn-lt"/>
                <a:ea typeface="+mn-ea"/>
                <a:cs typeface="+mn-cs"/>
              </a:rPr>
              <a:t> - Labels across the complete enterprise</a:t>
            </a:r>
          </a:p>
          <a:p>
            <a:pPr lvl="1" rtl="0"/>
            <a:r>
              <a:rPr lang="en-US" sz="1200" b="0" i="1" kern="1200" dirty="0" smtClean="0">
                <a:solidFill>
                  <a:schemeClr val="tx1"/>
                </a:solidFill>
                <a:effectLst/>
                <a:latin typeface="+mn-lt"/>
                <a:ea typeface="+mn-ea"/>
                <a:cs typeface="+mn-cs"/>
              </a:rPr>
              <a:t>Promote</a:t>
            </a:r>
            <a:r>
              <a:rPr lang="en-US" sz="1200" b="0" i="0" kern="1200" dirty="0" smtClean="0">
                <a:solidFill>
                  <a:schemeClr val="tx1"/>
                </a:solidFill>
                <a:effectLst/>
                <a:latin typeface="+mn-lt"/>
                <a:ea typeface="+mn-ea"/>
                <a:cs typeface="+mn-cs"/>
              </a:rPr>
              <a:t> – Labels from Test-&gt;Dev-&gt;Production</a:t>
            </a:r>
          </a:p>
          <a:p>
            <a:pPr lvl="2" rtl="0"/>
            <a:r>
              <a:rPr lang="en-US" sz="1200" b="0" i="0" kern="1200" dirty="0" smtClean="0">
                <a:solidFill>
                  <a:schemeClr val="tx1"/>
                </a:solidFill>
                <a:effectLst/>
                <a:latin typeface="+mn-lt"/>
                <a:ea typeface="+mn-ea"/>
                <a:cs typeface="+mn-cs"/>
              </a:rPr>
              <a:t>Real-time or </a:t>
            </a:r>
            <a:r>
              <a:rPr lang="en-US" sz="1200" b="0" i="0" u="sng" kern="1200" dirty="0" smtClean="0">
                <a:solidFill>
                  <a:schemeClr val="tx1"/>
                </a:solidFill>
                <a:effectLst/>
                <a:latin typeface="+mn-lt"/>
                <a:ea typeface="+mn-ea"/>
                <a:cs typeface="+mn-cs"/>
              </a:rPr>
              <a:t>scheduled</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F262D5-E8FA-ED40-9AFA-EA14C352FBD8}" type="slidenum">
              <a:rPr lang="en-US" smtClean="0"/>
              <a:pPr/>
              <a:t>19</a:t>
            </a:fld>
            <a:endParaRPr lang="cs-CZ"/>
          </a:p>
        </p:txBody>
      </p:sp>
    </p:spTree>
    <p:extLst>
      <p:ext uri="{BB962C8B-B14F-4D97-AF65-F5344CB8AC3E}">
        <p14:creationId xmlns:p14="http://schemas.microsoft.com/office/powerpoint/2010/main" val="1829722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kern="1200" dirty="0" smtClean="0">
                <a:solidFill>
                  <a:schemeClr val="tx1"/>
                </a:solidFill>
                <a:effectLst/>
                <a:latin typeface="+mn-lt"/>
                <a:ea typeface="+mn-ea"/>
                <a:cs typeface="+mn-cs"/>
              </a:rPr>
              <a:t>SMA Differentiation</a:t>
            </a:r>
          </a:p>
          <a:p>
            <a:pPr rtl="0"/>
            <a:r>
              <a:rPr lang="en-GB" sz="1200" b="0" i="0" kern="1200" dirty="0" smtClean="0">
                <a:solidFill>
                  <a:schemeClr val="tx1"/>
                </a:solidFill>
                <a:effectLst/>
                <a:latin typeface="+mn-lt"/>
                <a:ea typeface="+mn-ea"/>
                <a:cs typeface="+mn-cs"/>
              </a:rPr>
              <a:t>SMA support for LMS = supporting any version forever as long as valid – BT only supports</a:t>
            </a:r>
          </a:p>
          <a:p>
            <a:pPr rtl="0"/>
            <a:r>
              <a:rPr lang="en-GB" sz="1200" b="0" i="0" kern="1200" dirty="0" smtClean="0">
                <a:solidFill>
                  <a:schemeClr val="tx1"/>
                </a:solidFill>
                <a:effectLst/>
                <a:latin typeface="+mn-lt"/>
                <a:ea typeface="+mn-ea"/>
                <a:cs typeface="+mn-cs"/>
              </a:rPr>
              <a:t>“SMA for Business”</a:t>
            </a:r>
          </a:p>
          <a:p>
            <a:pPr rtl="0"/>
            <a:r>
              <a:rPr lang="en-GB" sz="1200" b="0" i="0" kern="1200" dirty="0" smtClean="0">
                <a:solidFill>
                  <a:schemeClr val="tx1"/>
                </a:solidFill>
                <a:effectLst/>
                <a:latin typeface="+mn-lt"/>
                <a:ea typeface="+mn-ea"/>
                <a:cs typeface="+mn-cs"/>
              </a:rPr>
              <a:t>“SMA for Enterprise”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2</a:t>
            </a:fld>
            <a:endParaRPr lang="cs-CZ"/>
          </a:p>
        </p:txBody>
      </p:sp>
    </p:spTree>
    <p:extLst>
      <p:ext uri="{BB962C8B-B14F-4D97-AF65-F5344CB8AC3E}">
        <p14:creationId xmlns:p14="http://schemas.microsoft.com/office/powerpoint/2010/main" val="1626629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20</a:t>
            </a:fld>
            <a:endParaRPr lang="cs-CZ"/>
          </a:p>
        </p:txBody>
      </p:sp>
    </p:spTree>
    <p:extLst>
      <p:ext uri="{BB962C8B-B14F-4D97-AF65-F5344CB8AC3E}">
        <p14:creationId xmlns:p14="http://schemas.microsoft.com/office/powerpoint/2010/main" val="3485345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21</a:t>
            </a:fld>
            <a:endParaRPr lang="cs-CZ"/>
          </a:p>
        </p:txBody>
      </p:sp>
    </p:spTree>
    <p:extLst>
      <p:ext uri="{BB962C8B-B14F-4D97-AF65-F5344CB8AC3E}">
        <p14:creationId xmlns:p14="http://schemas.microsoft.com/office/powerpoint/2010/main" val="1011945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mn-lt"/>
                <a:ea typeface="+mn-ea"/>
                <a:cs typeface="+mn-cs"/>
              </a:rPr>
              <a:t>Famous examples of mislabeling due to non approvals</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http://m.offlicencenews.co.uk/news/fullstory.php/aid/15516/Brewdog_forced_to_recall_beers_with_X-rated_expiration_date.html</a:t>
            </a:r>
          </a:p>
          <a:p>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22</a:t>
            </a:fld>
            <a:endParaRPr lang="cs-CZ"/>
          </a:p>
        </p:txBody>
      </p:sp>
    </p:spTree>
    <p:extLst>
      <p:ext uri="{BB962C8B-B14F-4D97-AF65-F5344CB8AC3E}">
        <p14:creationId xmlns:p14="http://schemas.microsoft.com/office/powerpoint/2010/main" val="1971637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kern="1200" dirty="0" smtClean="0">
                <a:solidFill>
                  <a:schemeClr val="tx1"/>
                </a:solidFill>
                <a:effectLst/>
                <a:latin typeface="+mn-lt"/>
                <a:ea typeface="+mn-ea"/>
                <a:cs typeface="+mn-cs"/>
              </a:rPr>
              <a:t>Search</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Compare</a:t>
            </a:r>
            <a:r>
              <a:rPr lang="en-US" sz="1200" b="0" i="0" kern="1200" dirty="0" smtClean="0">
                <a:solidFill>
                  <a:schemeClr val="tx1"/>
                </a:solidFill>
                <a:effectLst/>
                <a:latin typeface="+mn-lt"/>
                <a:ea typeface="+mn-ea"/>
                <a:cs typeface="+mn-cs"/>
              </a:rPr>
              <a:t> and </a:t>
            </a:r>
            <a:r>
              <a:rPr lang="en-US" sz="1200" b="1" i="0" kern="1200" dirty="0" err="1" smtClean="0">
                <a:solidFill>
                  <a:schemeClr val="tx1"/>
                </a:solidFill>
                <a:effectLst/>
                <a:latin typeface="+mn-lt"/>
                <a:ea typeface="+mn-ea"/>
                <a:cs typeface="+mn-cs"/>
              </a:rPr>
              <a:t>Analyse</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across the entire Electronic Label Catalogue (ELC)</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lvl="1" rtl="0"/>
            <a:r>
              <a:rPr lang="en-US" sz="1200" b="0" i="1" kern="1200" dirty="0" smtClean="0">
                <a:solidFill>
                  <a:schemeClr val="tx1"/>
                </a:solidFill>
                <a:effectLst/>
                <a:latin typeface="+mn-lt"/>
                <a:ea typeface="+mn-ea"/>
                <a:cs typeface="+mn-cs"/>
              </a:rPr>
              <a:t>Search</a:t>
            </a:r>
            <a:r>
              <a:rPr lang="en-US" sz="1200" b="0" i="0" kern="1200" dirty="0" smtClean="0">
                <a:solidFill>
                  <a:schemeClr val="tx1"/>
                </a:solidFill>
                <a:effectLst/>
                <a:latin typeface="+mn-lt"/>
                <a:ea typeface="+mn-ea"/>
                <a:cs typeface="+mn-cs"/>
              </a:rPr>
              <a:t> - Label names and entire file content</a:t>
            </a:r>
          </a:p>
          <a:p>
            <a:pPr lvl="2" rtl="0"/>
            <a:r>
              <a:rPr lang="en-US" sz="1200" b="0" i="0" u="sng" kern="1200" dirty="0" smtClean="0">
                <a:solidFill>
                  <a:schemeClr val="tx1"/>
                </a:solidFill>
                <a:effectLst/>
                <a:latin typeface="+mn-lt"/>
                <a:ea typeface="+mn-ea"/>
                <a:cs typeface="+mn-cs"/>
              </a:rPr>
              <a:t>Instant</a:t>
            </a:r>
            <a:r>
              <a:rPr lang="en-US" sz="1200" b="0" i="0" kern="1200" dirty="0" smtClean="0">
                <a:solidFill>
                  <a:schemeClr val="tx1"/>
                </a:solidFill>
                <a:effectLst/>
                <a:latin typeface="+mn-lt"/>
                <a:ea typeface="+mn-ea"/>
                <a:cs typeface="+mn-cs"/>
              </a:rPr>
              <a:t> results from indexed database storage</a:t>
            </a:r>
          </a:p>
          <a:p>
            <a:pPr lvl="2" rtl="0"/>
            <a:r>
              <a:rPr lang="en-US" sz="1200" b="0" i="0" kern="1200" dirty="0" smtClean="0">
                <a:solidFill>
                  <a:schemeClr val="tx1"/>
                </a:solidFill>
                <a:effectLst/>
                <a:latin typeface="+mn-lt"/>
                <a:ea typeface="+mn-ea"/>
                <a:cs typeface="+mn-cs"/>
              </a:rPr>
              <a:t>Find anything, anywhere in milliseconds</a:t>
            </a:r>
          </a:p>
          <a:p>
            <a:pPr lvl="1" rtl="0"/>
            <a:r>
              <a:rPr lang="en-US" sz="1200" b="0" i="1" kern="1200" dirty="0" smtClean="0">
                <a:solidFill>
                  <a:schemeClr val="tx1"/>
                </a:solidFill>
                <a:effectLst/>
                <a:latin typeface="+mn-lt"/>
                <a:ea typeface="+mn-ea"/>
                <a:cs typeface="+mn-cs"/>
              </a:rPr>
              <a:t>Compare</a:t>
            </a:r>
            <a:r>
              <a:rPr lang="en-US" sz="1200" b="0" i="0" kern="1200" dirty="0" smtClean="0">
                <a:solidFill>
                  <a:schemeClr val="tx1"/>
                </a:solidFill>
                <a:effectLst/>
                <a:latin typeface="+mn-lt"/>
                <a:ea typeface="+mn-ea"/>
                <a:cs typeface="+mn-cs"/>
              </a:rPr>
              <a:t> – Labels &amp; label revisions</a:t>
            </a:r>
          </a:p>
          <a:p>
            <a:pPr lvl="2" rtl="0"/>
            <a:r>
              <a:rPr lang="en-US" sz="1200" b="0" i="0" kern="1200" dirty="0" smtClean="0">
                <a:solidFill>
                  <a:schemeClr val="tx1"/>
                </a:solidFill>
                <a:effectLst/>
                <a:latin typeface="+mn-lt"/>
                <a:ea typeface="+mn-ea"/>
                <a:cs typeface="+mn-cs"/>
              </a:rPr>
              <a:t>Graphically </a:t>
            </a:r>
            <a:r>
              <a:rPr lang="en-US" sz="1200" b="0" i="0" u="sng" kern="1200" dirty="0" smtClean="0">
                <a:solidFill>
                  <a:schemeClr val="tx1"/>
                </a:solidFill>
                <a:effectLst/>
                <a:latin typeface="+mn-lt"/>
                <a:ea typeface="+mn-ea"/>
                <a:cs typeface="+mn-cs"/>
              </a:rPr>
              <a:t>highlights</a:t>
            </a:r>
            <a:r>
              <a:rPr lang="en-US" sz="1200" b="0" i="0" kern="1200" dirty="0" smtClean="0">
                <a:solidFill>
                  <a:schemeClr val="tx1"/>
                </a:solidFill>
                <a:effectLst/>
                <a:latin typeface="+mn-lt"/>
                <a:ea typeface="+mn-ea"/>
                <a:cs typeface="+mn-cs"/>
              </a:rPr>
              <a:t> label differences</a:t>
            </a:r>
          </a:p>
          <a:p>
            <a:pPr lvl="1" rtl="0"/>
            <a:r>
              <a:rPr lang="en-US" sz="1200" b="0" i="1" kern="1200" dirty="0" smtClean="0">
                <a:solidFill>
                  <a:schemeClr val="tx1"/>
                </a:solidFill>
                <a:effectLst/>
                <a:latin typeface="+mn-lt"/>
                <a:ea typeface="+mn-ea"/>
                <a:cs typeface="+mn-cs"/>
              </a:rPr>
              <a:t>Report</a:t>
            </a:r>
            <a:r>
              <a:rPr lang="en-US" sz="1200" b="0" i="0" kern="1200" dirty="0" smtClean="0">
                <a:solidFill>
                  <a:schemeClr val="tx1"/>
                </a:solidFill>
                <a:effectLst/>
                <a:latin typeface="+mn-lt"/>
                <a:ea typeface="+mn-ea"/>
                <a:cs typeface="+mn-cs"/>
              </a:rPr>
              <a:t> – Detailed label structure analysis</a:t>
            </a:r>
          </a:p>
          <a:p>
            <a:pPr lvl="1" rtl="0"/>
            <a:r>
              <a:rPr lang="en-US" sz="1200" b="0" i="1" kern="1200" dirty="0" smtClean="0">
                <a:solidFill>
                  <a:schemeClr val="tx1"/>
                </a:solidFill>
                <a:effectLst/>
                <a:latin typeface="+mn-lt"/>
                <a:ea typeface="+mn-ea"/>
                <a:cs typeface="+mn-cs"/>
              </a:rPr>
              <a:t>Share</a:t>
            </a:r>
            <a:r>
              <a:rPr lang="en-US" sz="1200" b="0" i="0" kern="1200" dirty="0" smtClean="0">
                <a:solidFill>
                  <a:schemeClr val="tx1"/>
                </a:solidFill>
                <a:effectLst/>
                <a:latin typeface="+mn-lt"/>
                <a:ea typeface="+mn-ea"/>
                <a:cs typeface="+mn-cs"/>
              </a:rPr>
              <a:t> - Labels across the complete enterprise</a:t>
            </a:r>
          </a:p>
          <a:p>
            <a:pPr lvl="1" rtl="0"/>
            <a:r>
              <a:rPr lang="en-US" sz="1200" b="0" i="1" kern="1200" dirty="0" smtClean="0">
                <a:solidFill>
                  <a:schemeClr val="tx1"/>
                </a:solidFill>
                <a:effectLst/>
                <a:latin typeface="+mn-lt"/>
                <a:ea typeface="+mn-ea"/>
                <a:cs typeface="+mn-cs"/>
              </a:rPr>
              <a:t>Promote</a:t>
            </a:r>
            <a:r>
              <a:rPr lang="en-US" sz="1200" b="0" i="0" kern="1200" dirty="0" smtClean="0">
                <a:solidFill>
                  <a:schemeClr val="tx1"/>
                </a:solidFill>
                <a:effectLst/>
                <a:latin typeface="+mn-lt"/>
                <a:ea typeface="+mn-ea"/>
                <a:cs typeface="+mn-cs"/>
              </a:rPr>
              <a:t> – Labels from Test-&gt;Dev-&gt;Production</a:t>
            </a:r>
          </a:p>
          <a:p>
            <a:pPr lvl="2" rtl="0"/>
            <a:r>
              <a:rPr lang="en-US" sz="1200" b="0" i="0" kern="1200" dirty="0" smtClean="0">
                <a:solidFill>
                  <a:schemeClr val="tx1"/>
                </a:solidFill>
                <a:effectLst/>
                <a:latin typeface="+mn-lt"/>
                <a:ea typeface="+mn-ea"/>
                <a:cs typeface="+mn-cs"/>
              </a:rPr>
              <a:t>Real-time or </a:t>
            </a:r>
            <a:r>
              <a:rPr lang="en-US" sz="1200" b="0" i="0" u="sng" kern="1200" dirty="0" smtClean="0">
                <a:solidFill>
                  <a:schemeClr val="tx1"/>
                </a:solidFill>
                <a:effectLst/>
                <a:latin typeface="+mn-lt"/>
                <a:ea typeface="+mn-ea"/>
                <a:cs typeface="+mn-cs"/>
              </a:rPr>
              <a:t>scheduled</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23</a:t>
            </a:fld>
            <a:endParaRPr lang="cs-CZ"/>
          </a:p>
        </p:txBody>
      </p:sp>
    </p:spTree>
    <p:extLst>
      <p:ext uri="{BB962C8B-B14F-4D97-AF65-F5344CB8AC3E}">
        <p14:creationId xmlns:p14="http://schemas.microsoft.com/office/powerpoint/2010/main" val="1567478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mn-lt"/>
                <a:ea typeface="+mn-ea"/>
                <a:cs typeface="+mn-cs"/>
              </a:rPr>
              <a:t>Promotion to production</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Also does Schedule Publishing</a:t>
            </a:r>
          </a:p>
          <a:p>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24</a:t>
            </a:fld>
            <a:endParaRPr lang="cs-CZ"/>
          </a:p>
        </p:txBody>
      </p:sp>
    </p:spTree>
    <p:extLst>
      <p:ext uri="{BB962C8B-B14F-4D97-AF65-F5344CB8AC3E}">
        <p14:creationId xmlns:p14="http://schemas.microsoft.com/office/powerpoint/2010/main" val="2247826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mn-lt"/>
                <a:ea typeface="+mn-ea"/>
                <a:cs typeface="+mn-cs"/>
              </a:rPr>
              <a:t>Promotion to production</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Also does Schedule Publishing</a:t>
            </a:r>
          </a:p>
          <a:p>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25</a:t>
            </a:fld>
            <a:endParaRPr lang="cs-CZ"/>
          </a:p>
        </p:txBody>
      </p:sp>
    </p:spTree>
    <p:extLst>
      <p:ext uri="{BB962C8B-B14F-4D97-AF65-F5344CB8AC3E}">
        <p14:creationId xmlns:p14="http://schemas.microsoft.com/office/powerpoint/2010/main" val="3944351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mn-lt"/>
                <a:ea typeface="+mn-ea"/>
                <a:cs typeface="+mn-cs"/>
              </a:rPr>
              <a:t>Promotion to production</a:t>
            </a:r>
          </a:p>
          <a:p>
            <a:pPr rtl="0"/>
            <a:r>
              <a:rPr lang="en-US" sz="1200" b="0" i="0" kern="1200" dirty="0" smtClean="0">
                <a:solidFill>
                  <a:schemeClr val="tx1"/>
                </a:solidFill>
                <a:effectLst/>
                <a:latin typeface="+mn-lt"/>
                <a:ea typeface="+mn-ea"/>
                <a:cs typeface="+mn-cs"/>
              </a:rPr>
              <a:t>Also does Schedule Publishing</a:t>
            </a:r>
          </a:p>
          <a:p>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26</a:t>
            </a:fld>
            <a:endParaRPr lang="cs-CZ"/>
          </a:p>
        </p:txBody>
      </p:sp>
    </p:spTree>
    <p:extLst>
      <p:ext uri="{BB962C8B-B14F-4D97-AF65-F5344CB8AC3E}">
        <p14:creationId xmlns:p14="http://schemas.microsoft.com/office/powerpoint/2010/main" val="4102181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mn-lt"/>
                <a:ea typeface="+mn-ea"/>
                <a:cs typeface="+mn-cs"/>
              </a:rPr>
              <a:t>The LMS Advantage</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The benefits are many: 1000’s less label templates to manage, fewer systems and processes to support, reduced production setup and downtime, reduced </a:t>
            </a:r>
            <a:r>
              <a:rPr lang="en-US" sz="1200" b="0" i="0" kern="1200" dirty="0" err="1" smtClean="0">
                <a:solidFill>
                  <a:schemeClr val="tx1"/>
                </a:solidFill>
                <a:effectLst/>
                <a:latin typeface="+mn-lt"/>
                <a:ea typeface="+mn-ea"/>
                <a:cs typeface="+mn-cs"/>
              </a:rPr>
              <a:t>mis</a:t>
            </a:r>
            <a:r>
              <a:rPr lang="en-US" sz="1200" b="0" i="0" kern="1200" dirty="0" smtClean="0">
                <a:solidFill>
                  <a:schemeClr val="tx1"/>
                </a:solidFill>
                <a:effectLst/>
                <a:latin typeface="+mn-lt"/>
                <a:ea typeface="+mn-ea"/>
                <a:cs typeface="+mn-cs"/>
              </a:rPr>
              <a:t>-labelling, compliance with regulations, fewer product recalls, improved customer responsiveness, the ability to do smaller production runs and faster product launches.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F262D5-E8FA-ED40-9AFA-EA14C352FBD8}" type="slidenum">
              <a:rPr lang="en-US" smtClean="0"/>
              <a:pPr/>
              <a:t>27</a:t>
            </a:fld>
            <a:endParaRPr lang="cs-CZ"/>
          </a:p>
        </p:txBody>
      </p:sp>
    </p:spTree>
    <p:extLst>
      <p:ext uri="{BB962C8B-B14F-4D97-AF65-F5344CB8AC3E}">
        <p14:creationId xmlns:p14="http://schemas.microsoft.com/office/powerpoint/2010/main" val="2678067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28</a:t>
            </a:fld>
            <a:endParaRPr lang="cs-CZ"/>
          </a:p>
        </p:txBody>
      </p:sp>
    </p:spTree>
    <p:extLst>
      <p:ext uri="{BB962C8B-B14F-4D97-AF65-F5344CB8AC3E}">
        <p14:creationId xmlns:p14="http://schemas.microsoft.com/office/powerpoint/2010/main" val="3354464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Package for Android</a:t>
            </a:r>
          </a:p>
          <a:p>
            <a:pPr rtl="0"/>
            <a:r>
              <a:rPr lang="en-US" sz="1200" b="0" i="0" kern="1200" dirty="0" smtClean="0">
                <a:solidFill>
                  <a:schemeClr val="tx1"/>
                </a:solidFill>
                <a:effectLst/>
                <a:latin typeface="+mn-lt"/>
                <a:ea typeface="+mn-ea"/>
                <a:cs typeface="+mn-cs"/>
              </a:rPr>
              <a:t>Modify Zebra SDK to support out Automation / LMS  API.</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F262D5-E8FA-ED40-9AFA-EA14C352FBD8}" type="slidenum">
              <a:rPr lang="en-US" smtClean="0"/>
              <a:pPr/>
              <a:t>29</a:t>
            </a:fld>
            <a:endParaRPr lang="cs-CZ"/>
          </a:p>
        </p:txBody>
      </p:sp>
    </p:spTree>
    <p:extLst>
      <p:ext uri="{BB962C8B-B14F-4D97-AF65-F5344CB8AC3E}">
        <p14:creationId xmlns:p14="http://schemas.microsoft.com/office/powerpoint/2010/main" val="1878445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kern="1200" dirty="0" smtClean="0">
                <a:solidFill>
                  <a:schemeClr val="tx1"/>
                </a:solidFill>
                <a:effectLst/>
                <a:latin typeface="+mn-lt"/>
                <a:ea typeface="+mn-ea"/>
                <a:cs typeface="+mn-cs"/>
              </a:rPr>
              <a:t>As a truly agnostic company, we provide flexible solutions that empower our customers to choose the partners and services that best meet their needs.</a:t>
            </a:r>
          </a:p>
          <a:p>
            <a:pPr rtl="0"/>
            <a:r>
              <a:rPr lang="en-GB" sz="1200" kern="1200" dirty="0" smtClean="0">
                <a:solidFill>
                  <a:schemeClr val="tx1"/>
                </a:solidFill>
                <a:effectLst/>
                <a:latin typeface="+mn-lt"/>
                <a:ea typeface="+mn-ea"/>
                <a:cs typeface="+mn-cs"/>
              </a:rPr>
              <a:t>We do not serve “lock in” coded template strategies. We drive the proliferation of choice and cost reduction.</a:t>
            </a:r>
            <a:endParaRPr lang="en-GB" dirty="0" smtClean="0">
              <a:effectLst/>
            </a:endParaRPr>
          </a:p>
          <a:p>
            <a:pPr rtl="0"/>
            <a:r>
              <a:rPr lang="en-US" sz="1200" b="1" i="0" kern="1200" dirty="0" smtClean="0">
                <a:solidFill>
                  <a:schemeClr val="tx1"/>
                </a:solidFill>
                <a:effectLst/>
                <a:latin typeface="+mn-lt"/>
                <a:ea typeface="+mn-ea"/>
                <a:cs typeface="+mn-cs"/>
              </a:rPr>
              <a:t/>
            </a:r>
            <a:br>
              <a:rPr lang="en-US" sz="1200" b="1"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who would think of coding word or PDF documents? Who would settle with having different documents for printing on HP, Canon, Lexmark and other brands, who would have IT guy or external company modifying the font on the word document and paying $$$ for that, and so on.</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We do not serve “lock in” integration strategies. On the contrary, we drive the proliferation of choice and cost reduction.</a:t>
            </a: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Do your customers need:?</a:t>
            </a:r>
          </a:p>
          <a:p>
            <a:pPr rtl="0"/>
            <a:r>
              <a:rPr lang="en-US" sz="1200" b="0" i="0" kern="1200" dirty="0" smtClean="0">
                <a:solidFill>
                  <a:schemeClr val="tx1"/>
                </a:solidFill>
                <a:effectLst/>
                <a:latin typeface="+mn-lt"/>
                <a:ea typeface="+mn-ea"/>
                <a:cs typeface="+mn-cs"/>
              </a:rPr>
              <a:t>need an </a:t>
            </a:r>
            <a:r>
              <a:rPr lang="en-US" sz="1200" b="1" i="0" kern="1200" dirty="0" smtClean="0">
                <a:solidFill>
                  <a:schemeClr val="tx1"/>
                </a:solidFill>
                <a:effectLst/>
                <a:latin typeface="+mn-lt"/>
                <a:ea typeface="+mn-ea"/>
                <a:cs typeface="+mn-cs"/>
              </a:rPr>
              <a:t>IT guy</a:t>
            </a:r>
            <a:r>
              <a:rPr lang="en-US" sz="1200" b="0" i="0" kern="1200" dirty="0" smtClean="0">
                <a:solidFill>
                  <a:schemeClr val="tx1"/>
                </a:solidFill>
                <a:effectLst/>
                <a:latin typeface="+mn-lt"/>
                <a:ea typeface="+mn-ea"/>
                <a:cs typeface="+mn-cs"/>
              </a:rPr>
              <a:t> to change their labels?</a:t>
            </a:r>
          </a:p>
          <a:p>
            <a:pPr rtl="0"/>
            <a:r>
              <a:rPr lang="en-US" sz="1200" b="0" i="0" kern="1200" dirty="0" smtClean="0">
                <a:solidFill>
                  <a:schemeClr val="tx1"/>
                </a:solidFill>
                <a:effectLst/>
                <a:latin typeface="+mn-lt"/>
                <a:ea typeface="+mn-ea"/>
                <a:cs typeface="+mn-cs"/>
              </a:rPr>
              <a:t>… need to </a:t>
            </a:r>
            <a:r>
              <a:rPr lang="en-US" sz="1200" b="1" i="0" kern="1200" dirty="0" smtClean="0">
                <a:solidFill>
                  <a:schemeClr val="tx1"/>
                </a:solidFill>
                <a:effectLst/>
                <a:latin typeface="+mn-lt"/>
                <a:ea typeface="+mn-ea"/>
                <a:cs typeface="+mn-cs"/>
              </a:rPr>
              <a:t>care</a:t>
            </a:r>
            <a:r>
              <a:rPr lang="en-US" sz="1200" b="0" i="0" kern="1200" dirty="0" smtClean="0">
                <a:solidFill>
                  <a:schemeClr val="tx1"/>
                </a:solidFill>
                <a:effectLst/>
                <a:latin typeface="+mn-lt"/>
                <a:ea typeface="+mn-ea"/>
                <a:cs typeface="+mn-cs"/>
              </a:rPr>
              <a:t> which printer </a:t>
            </a:r>
            <a:r>
              <a:rPr lang="en-US" sz="1200" b="1" i="0" kern="1200" dirty="0" smtClean="0">
                <a:solidFill>
                  <a:schemeClr val="tx1"/>
                </a:solidFill>
                <a:effectLst/>
                <a:latin typeface="+mn-lt"/>
                <a:ea typeface="+mn-ea"/>
                <a:cs typeface="+mn-cs"/>
              </a:rPr>
              <a:t>brand</a:t>
            </a:r>
            <a:r>
              <a:rPr lang="en-US" sz="1200" b="0" i="0" kern="1200" dirty="0" smtClean="0">
                <a:solidFill>
                  <a:schemeClr val="tx1"/>
                </a:solidFill>
                <a:effectLst/>
                <a:latin typeface="+mn-lt"/>
                <a:ea typeface="+mn-ea"/>
                <a:cs typeface="+mn-cs"/>
              </a:rPr>
              <a:t> they use?</a:t>
            </a:r>
          </a:p>
          <a:p>
            <a:pPr rtl="0"/>
            <a:r>
              <a:rPr lang="en-US" sz="1200" b="0" i="0" kern="1200" dirty="0" smtClean="0">
                <a:solidFill>
                  <a:schemeClr val="tx1"/>
                </a:solidFill>
                <a:effectLst/>
                <a:latin typeface="+mn-lt"/>
                <a:ea typeface="+mn-ea"/>
                <a:cs typeface="+mn-cs"/>
              </a:rPr>
              <a:t>… have a </a:t>
            </a:r>
            <a:r>
              <a:rPr lang="en-US" sz="1200" b="1" i="0" kern="1200" dirty="0" smtClean="0">
                <a:solidFill>
                  <a:schemeClr val="tx1"/>
                </a:solidFill>
                <a:effectLst/>
                <a:latin typeface="+mn-lt"/>
                <a:ea typeface="+mn-ea"/>
                <a:cs typeface="+mn-cs"/>
              </a:rPr>
              <a:t>separate</a:t>
            </a:r>
            <a:r>
              <a:rPr lang="en-US" sz="1200" b="0" i="0" kern="1200" dirty="0" smtClean="0">
                <a:solidFill>
                  <a:schemeClr val="tx1"/>
                </a:solidFill>
                <a:effectLst/>
                <a:latin typeface="+mn-lt"/>
                <a:ea typeface="+mn-ea"/>
                <a:cs typeface="+mn-cs"/>
              </a:rPr>
              <a:t> template </a:t>
            </a:r>
            <a:r>
              <a:rPr lang="en-US" sz="1200" b="1" i="0" kern="1200" dirty="0" smtClean="0">
                <a:solidFill>
                  <a:schemeClr val="tx1"/>
                </a:solidFill>
                <a:effectLst/>
                <a:latin typeface="+mn-lt"/>
                <a:ea typeface="+mn-ea"/>
                <a:cs typeface="+mn-cs"/>
              </a:rPr>
              <a:t>for each label</a:t>
            </a:r>
            <a:r>
              <a:rPr lang="en-US" sz="1200" b="0" i="0" kern="1200" dirty="0" smtClean="0">
                <a:solidFill>
                  <a:schemeClr val="tx1"/>
                </a:solidFill>
                <a:effectLst/>
                <a:latin typeface="+mn-lt"/>
                <a:ea typeface="+mn-ea"/>
                <a:cs typeface="+mn-cs"/>
              </a:rPr>
              <a:t> they print?</a:t>
            </a:r>
          </a:p>
          <a:p>
            <a:pPr rtl="0"/>
            <a:r>
              <a:rPr lang="en-US" sz="1200" b="1" i="0" kern="1200" dirty="0" smtClean="0">
                <a:solidFill>
                  <a:schemeClr val="tx1"/>
                </a:solidFill>
                <a:effectLst/>
                <a:latin typeface="+mn-lt"/>
                <a:ea typeface="+mn-ea"/>
                <a:cs typeface="+mn-cs"/>
              </a:rPr>
              <a:t>… print</a:t>
            </a:r>
            <a:r>
              <a:rPr lang="en-US" sz="1200" b="0" i="0" kern="1200" dirty="0" smtClean="0">
                <a:solidFill>
                  <a:schemeClr val="tx1"/>
                </a:solidFill>
                <a:effectLst/>
                <a:latin typeface="+mn-lt"/>
                <a:ea typeface="+mn-ea"/>
                <a:cs typeface="+mn-cs"/>
              </a:rPr>
              <a:t> from a </a:t>
            </a:r>
            <a:r>
              <a:rPr lang="en-US" sz="1200" b="1" i="0" kern="1200" dirty="0" smtClean="0">
                <a:solidFill>
                  <a:schemeClr val="tx1"/>
                </a:solidFill>
                <a:effectLst/>
                <a:latin typeface="+mn-lt"/>
                <a:ea typeface="+mn-ea"/>
                <a:cs typeface="+mn-cs"/>
              </a:rPr>
              <a:t>design</a:t>
            </a:r>
            <a:r>
              <a:rPr lang="en-US" sz="1200" b="0" i="0" kern="1200" dirty="0" smtClean="0">
                <a:solidFill>
                  <a:schemeClr val="tx1"/>
                </a:solidFill>
                <a:effectLst/>
                <a:latin typeface="+mn-lt"/>
                <a:ea typeface="+mn-ea"/>
                <a:cs typeface="+mn-cs"/>
              </a:rPr>
              <a:t> environment?</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sl-SI" sz="1200" b="0" i="0" kern="1200" dirty="0" smtClean="0">
                <a:solidFill>
                  <a:schemeClr val="tx1"/>
                </a:solidFill>
                <a:effectLst/>
                <a:latin typeface="+mn-lt"/>
                <a:ea typeface="+mn-ea"/>
                <a:cs typeface="+mn-cs"/>
              </a:rPr>
              <a:t/>
            </a:r>
            <a:br>
              <a:rPr lang="sl-SI" sz="1200" b="0" i="0" kern="1200" dirty="0" smtClean="0">
                <a:solidFill>
                  <a:schemeClr val="tx1"/>
                </a:solidFill>
                <a:effectLst/>
                <a:latin typeface="+mn-lt"/>
                <a:ea typeface="+mn-ea"/>
                <a:cs typeface="+mn-cs"/>
              </a:rPr>
            </a:br>
            <a:endParaRPr lang="sl-SI" sz="1200" b="0" i="0" kern="1200" dirty="0" smtClean="0">
              <a:solidFill>
                <a:schemeClr val="tx1"/>
              </a:solidFill>
              <a:effectLst/>
              <a:latin typeface="+mn-lt"/>
              <a:ea typeface="+mn-ea"/>
              <a:cs typeface="+mn-cs"/>
            </a:endParaRPr>
          </a:p>
          <a:p>
            <a:pPr rtl="0"/>
            <a:r>
              <a:rPr lang="en-US" sz="1200" b="1" i="0" kern="1200" dirty="0" smtClean="0">
                <a:solidFill>
                  <a:schemeClr val="tx1"/>
                </a:solidFill>
                <a:effectLst/>
                <a:latin typeface="+mn-lt"/>
                <a:ea typeface="+mn-ea"/>
                <a:cs typeface="+mn-cs"/>
              </a:rPr>
              <a:t>… manually </a:t>
            </a:r>
            <a:r>
              <a:rPr lang="en-US" sz="1200" b="0" i="0" kern="1200" dirty="0" smtClean="0">
                <a:solidFill>
                  <a:schemeClr val="tx1"/>
                </a:solidFill>
                <a:effectLst/>
                <a:latin typeface="+mn-lt"/>
                <a:ea typeface="+mn-ea"/>
                <a:cs typeface="+mn-cs"/>
              </a:rPr>
              <a:t>enter </a:t>
            </a:r>
            <a:r>
              <a:rPr lang="en-US" sz="1200" b="1" i="0" kern="1200" dirty="0" smtClean="0">
                <a:solidFill>
                  <a:schemeClr val="tx1"/>
                </a:solidFill>
                <a:effectLst/>
                <a:latin typeface="+mn-lt"/>
                <a:ea typeface="+mn-ea"/>
                <a:cs typeface="+mn-cs"/>
              </a:rPr>
              <a:t>critical</a:t>
            </a:r>
            <a:r>
              <a:rPr lang="en-US" sz="1200" b="0" i="0" kern="1200" dirty="0" smtClean="0">
                <a:solidFill>
                  <a:schemeClr val="tx1"/>
                </a:solidFill>
                <a:effectLst/>
                <a:latin typeface="+mn-lt"/>
                <a:ea typeface="+mn-ea"/>
                <a:cs typeface="+mn-cs"/>
              </a:rPr>
              <a:t> information for their labels?</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End user has 1000s of templates and this is not sustainable, manageable, reliable?</a:t>
            </a:r>
          </a:p>
          <a:p>
            <a:pPr rtl="0"/>
            <a:r>
              <a:rPr lang="en-US" sz="1200" b="0" i="0" kern="1200" dirty="0" smtClean="0">
                <a:solidFill>
                  <a:schemeClr val="tx1"/>
                </a:solidFill>
                <a:effectLst/>
                <a:latin typeface="+mn-lt"/>
                <a:ea typeface="+mn-ea"/>
                <a:cs typeface="+mn-cs"/>
              </a:rPr>
              <a:t>There are plenty of peoples involved with different skills and needs?</a:t>
            </a:r>
          </a:p>
          <a:p>
            <a:pPr rtl="0"/>
            <a:r>
              <a:rPr lang="en-US" sz="1200" b="0" i="0" kern="1200" dirty="0" smtClean="0">
                <a:solidFill>
                  <a:schemeClr val="tx1"/>
                </a:solidFill>
                <a:effectLst/>
                <a:latin typeface="+mn-lt"/>
                <a:ea typeface="+mn-ea"/>
                <a:cs typeface="+mn-cs"/>
              </a:rPr>
              <a:t>Data is stored everywhere and manually entered, thus not consistent and trustful.</a:t>
            </a:r>
          </a:p>
          <a:p>
            <a:pPr rtl="0"/>
            <a:r>
              <a:rPr lang="en-US" sz="1200" b="0" i="0" kern="1200" dirty="0" smtClean="0">
                <a:solidFill>
                  <a:schemeClr val="tx1"/>
                </a:solidFill>
                <a:effectLst/>
                <a:latin typeface="+mn-lt"/>
                <a:ea typeface="+mn-ea"/>
                <a:cs typeface="+mn-cs"/>
              </a:rPr>
              <a:t>Overall label system is not controlled and managed.</a:t>
            </a:r>
          </a:p>
          <a:p>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3</a:t>
            </a:fld>
            <a:endParaRPr lang="cs-CZ"/>
          </a:p>
        </p:txBody>
      </p:sp>
    </p:spTree>
    <p:extLst>
      <p:ext uri="{BB962C8B-B14F-4D97-AF65-F5344CB8AC3E}">
        <p14:creationId xmlns:p14="http://schemas.microsoft.com/office/powerpoint/2010/main" val="4203665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30</a:t>
            </a:fld>
            <a:endParaRPr lang="cs-CZ"/>
          </a:p>
        </p:txBody>
      </p:sp>
    </p:spTree>
    <p:extLst>
      <p:ext uri="{BB962C8B-B14F-4D97-AF65-F5344CB8AC3E}">
        <p14:creationId xmlns:p14="http://schemas.microsoft.com/office/powerpoint/2010/main" val="1763788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31</a:t>
            </a:fld>
            <a:endParaRPr lang="cs-CZ"/>
          </a:p>
        </p:txBody>
      </p:sp>
    </p:spTree>
    <p:extLst>
      <p:ext uri="{BB962C8B-B14F-4D97-AF65-F5344CB8AC3E}">
        <p14:creationId xmlns:p14="http://schemas.microsoft.com/office/powerpoint/2010/main" val="822907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32</a:t>
            </a:fld>
            <a:endParaRPr lang="cs-CZ"/>
          </a:p>
        </p:txBody>
      </p:sp>
    </p:spTree>
    <p:extLst>
      <p:ext uri="{BB962C8B-B14F-4D97-AF65-F5344CB8AC3E}">
        <p14:creationId xmlns:p14="http://schemas.microsoft.com/office/powerpoint/2010/main" val="2718748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33</a:t>
            </a:fld>
            <a:endParaRPr lang="cs-CZ"/>
          </a:p>
        </p:txBody>
      </p:sp>
    </p:spTree>
    <p:extLst>
      <p:ext uri="{BB962C8B-B14F-4D97-AF65-F5344CB8AC3E}">
        <p14:creationId xmlns:p14="http://schemas.microsoft.com/office/powerpoint/2010/main" val="3418851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sng" kern="1200" dirty="0" smtClean="0">
                <a:solidFill>
                  <a:schemeClr val="tx1"/>
                </a:solidFill>
                <a:effectLst/>
                <a:latin typeface="+mn-lt"/>
                <a:ea typeface="+mn-ea"/>
                <a:cs typeface="+mn-cs"/>
              </a:rPr>
              <a:t>Medical Devices</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GUDID Submission</a:t>
            </a:r>
          </a:p>
          <a:p>
            <a:pPr rtl="0"/>
            <a:r>
              <a:rPr lang="en-US" sz="1200" b="0" i="0" kern="1200" dirty="0" smtClean="0">
                <a:solidFill>
                  <a:schemeClr val="tx1"/>
                </a:solidFill>
                <a:effectLst/>
                <a:latin typeface="+mn-lt"/>
                <a:ea typeface="+mn-ea"/>
                <a:cs typeface="+mn-cs"/>
              </a:rPr>
              <a:t>Content management system – approving content (from CMS) and then approve finished labels in LMS</a:t>
            </a:r>
          </a:p>
          <a:p>
            <a:pPr rtl="0"/>
            <a:r>
              <a:rPr lang="en-US" sz="1200" b="0" i="0" kern="1200" dirty="0" smtClean="0">
                <a:solidFill>
                  <a:schemeClr val="tx1"/>
                </a:solidFill>
                <a:effectLst/>
                <a:latin typeface="+mn-lt"/>
                <a:ea typeface="+mn-ea"/>
                <a:cs typeface="+mn-cs"/>
              </a:rPr>
              <a:t>LMS + Verification Inspection (Print, Verify, Pack)</a:t>
            </a:r>
          </a:p>
          <a:p>
            <a:pPr rtl="0"/>
            <a:r>
              <a:rPr lang="en-US" sz="1200" b="0" i="0" kern="1200" dirty="0" smtClean="0">
                <a:solidFill>
                  <a:schemeClr val="tx1"/>
                </a:solidFill>
                <a:effectLst/>
                <a:latin typeface="+mn-lt"/>
                <a:ea typeface="+mn-ea"/>
                <a:cs typeface="+mn-cs"/>
              </a:rPr>
              <a:t>Computer System Validation</a:t>
            </a:r>
          </a:p>
          <a:p>
            <a:pPr rtl="0"/>
            <a:r>
              <a:rPr lang="en-US" sz="1200" b="0" i="0" kern="1200" dirty="0" err="1" smtClean="0">
                <a:solidFill>
                  <a:schemeClr val="tx1"/>
                </a:solidFill>
                <a:effectLst/>
                <a:latin typeface="+mn-lt"/>
                <a:ea typeface="+mn-ea"/>
                <a:cs typeface="+mn-cs"/>
              </a:rPr>
              <a:t>eLHR</a:t>
            </a:r>
            <a:r>
              <a:rPr lang="en-US" sz="1200" b="0" i="0" kern="1200" dirty="0" smtClean="0">
                <a:solidFill>
                  <a:schemeClr val="tx1"/>
                </a:solidFill>
                <a:effectLst/>
                <a:latin typeface="+mn-lt"/>
                <a:ea typeface="+mn-ea"/>
                <a:cs typeface="+mn-cs"/>
              </a:rPr>
              <a:t> and DHR</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1" i="0" u="sng" kern="1200" dirty="0" smtClean="0">
                <a:solidFill>
                  <a:schemeClr val="tx1"/>
                </a:solidFill>
                <a:effectLst/>
                <a:latin typeface="+mn-lt"/>
                <a:ea typeface="+mn-ea"/>
                <a:cs typeface="+mn-cs"/>
              </a:rPr>
              <a:t>Pharma</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Content management and approval system – approving content and then finished labels</a:t>
            </a:r>
          </a:p>
          <a:p>
            <a:pPr rtl="0"/>
            <a:r>
              <a:rPr lang="en-US" sz="1200" b="0" i="0" kern="1200" dirty="0" smtClean="0">
                <a:solidFill>
                  <a:schemeClr val="tx1"/>
                </a:solidFill>
                <a:effectLst/>
                <a:latin typeface="+mn-lt"/>
                <a:ea typeface="+mn-ea"/>
                <a:cs typeface="+mn-cs"/>
              </a:rPr>
              <a:t>LMS + Vision Inspection Computer System Validation</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Allocate and record Electronic Lot history records (</a:t>
            </a:r>
            <a:r>
              <a:rPr lang="en-US" sz="1200" b="0" i="0" kern="1200" dirty="0" err="1" smtClean="0">
                <a:solidFill>
                  <a:schemeClr val="tx1"/>
                </a:solidFill>
                <a:effectLst/>
                <a:latin typeface="+mn-lt"/>
                <a:ea typeface="+mn-ea"/>
                <a:cs typeface="+mn-cs"/>
              </a:rPr>
              <a:t>eLHR</a:t>
            </a:r>
            <a:r>
              <a:rPr lang="en-US" sz="1200" b="0" i="0" kern="1200" dirty="0" smtClean="0">
                <a:solidFill>
                  <a:schemeClr val="tx1"/>
                </a:solidFill>
                <a:effectLst/>
                <a:latin typeface="+mn-lt"/>
                <a:ea typeface="+mn-ea"/>
                <a:cs typeface="+mn-cs"/>
              </a:rPr>
              <a:t>)</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4</a:t>
            </a:fld>
            <a:endParaRPr lang="cs-CZ"/>
          </a:p>
        </p:txBody>
      </p:sp>
    </p:spTree>
    <p:extLst>
      <p:ext uri="{BB962C8B-B14F-4D97-AF65-F5344CB8AC3E}">
        <p14:creationId xmlns:p14="http://schemas.microsoft.com/office/powerpoint/2010/main" val="2550967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kern="1200" dirty="0" smtClean="0">
                <a:solidFill>
                  <a:schemeClr val="tx1"/>
                </a:solidFill>
                <a:effectLst/>
                <a:latin typeface="+mn-lt"/>
                <a:ea typeface="+mn-ea"/>
                <a:cs typeface="+mn-cs"/>
              </a:rPr>
              <a:t>Garment retailers are all going to RFID</a:t>
            </a:r>
          </a:p>
          <a:p>
            <a:pPr rtl="0"/>
            <a:r>
              <a:rPr lang="en-GB" sz="1200" b="0" i="0" kern="1200" dirty="0" smtClean="0">
                <a:solidFill>
                  <a:schemeClr val="tx1"/>
                </a:solidFill>
                <a:effectLst/>
                <a:latin typeface="+mn-lt"/>
                <a:ea typeface="+mn-ea"/>
                <a:cs typeface="+mn-cs"/>
              </a:rPr>
              <a:t>Checkpoint has solved H&amp;M thick tag problem</a:t>
            </a:r>
          </a:p>
          <a:p>
            <a:pPr rtl="0"/>
            <a:r>
              <a:rPr lang="en-GB" sz="1200" b="0" i="0" kern="1200" dirty="0" smtClean="0">
                <a:solidFill>
                  <a:schemeClr val="tx1"/>
                </a:solidFill>
                <a:effectLst/>
                <a:latin typeface="+mn-lt"/>
                <a:ea typeface="+mn-ea"/>
                <a:cs typeface="+mn-cs"/>
              </a:rPr>
              <a:t>Omni channel – they know where product is – due to RFID zones (not just in stock but where is it</a:t>
            </a:r>
          </a:p>
          <a:p>
            <a:pPr rtl="0"/>
            <a:r>
              <a:rPr lang="en-GB" sz="1200" b="0" i="0" kern="1200" dirty="0" smtClean="0">
                <a:solidFill>
                  <a:schemeClr val="tx1"/>
                </a:solidFill>
                <a:effectLst/>
                <a:latin typeface="+mn-lt"/>
                <a:ea typeface="+mn-ea"/>
                <a:cs typeface="+mn-cs"/>
              </a:rPr>
              <a:t>Sell more, happy customers, less inventory, less markdowns</a:t>
            </a: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Neiman Marcus</a:t>
            </a:r>
          </a:p>
          <a:p>
            <a:pPr rtl="0"/>
            <a:r>
              <a:rPr lang="en-US" sz="1200" b="0" i="0" kern="1200" dirty="0" smtClean="0">
                <a:solidFill>
                  <a:schemeClr val="tx1"/>
                </a:solidFill>
                <a:effectLst/>
                <a:latin typeface="+mn-lt"/>
                <a:ea typeface="+mn-ea"/>
                <a:cs typeface="+mn-cs"/>
              </a:rPr>
              <a:t>The application is a retail hang tag (price tag) integration for Neiman Marcus distributions.  Very workflow intensive with the main integration to Manhattan Associates WMS. </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Lidl – Deliver (not generating) IPL to Intermec printers – Automation Easy -</a:t>
            </a:r>
          </a:p>
          <a:p>
            <a:endParaRPr lang="en-GB"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5</a:t>
            </a:fld>
            <a:endParaRPr lang="cs-CZ"/>
          </a:p>
        </p:txBody>
      </p:sp>
    </p:spTree>
    <p:extLst>
      <p:ext uri="{BB962C8B-B14F-4D97-AF65-F5344CB8AC3E}">
        <p14:creationId xmlns:p14="http://schemas.microsoft.com/office/powerpoint/2010/main" val="4067591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LP foods is global and SAP</a:t>
            </a:r>
          </a:p>
          <a:p>
            <a:pPr rtl="0"/>
            <a:r>
              <a:rPr lang="en-GB" sz="1200" b="0" i="0" kern="1200" dirty="0" smtClean="0">
                <a:solidFill>
                  <a:schemeClr val="tx1"/>
                </a:solidFill>
                <a:effectLst/>
                <a:latin typeface="+mn-lt"/>
                <a:ea typeface="+mn-ea"/>
                <a:cs typeface="+mn-cs"/>
              </a:rPr>
              <a:t>Other big customers</a:t>
            </a: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BAT</a:t>
            </a: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QAD?</a:t>
            </a:r>
          </a:p>
          <a:p>
            <a:pPr rtl="0"/>
            <a:r>
              <a:rPr lang="en-GB" sz="1200" b="0" i="0" kern="1200" dirty="0" smtClean="0">
                <a:solidFill>
                  <a:schemeClr val="tx1"/>
                </a:solidFill>
                <a:effectLst/>
                <a:latin typeface="+mn-lt"/>
                <a:ea typeface="+mn-ea"/>
                <a:cs typeface="+mn-cs"/>
              </a:rPr>
              <a:t>Food and beverage ERP?</a:t>
            </a:r>
          </a:p>
          <a:p>
            <a:pPr rtl="0"/>
            <a:r>
              <a:rPr lang="en-GB" sz="1200" b="0" i="0" kern="1200" dirty="0" smtClean="0">
                <a:solidFill>
                  <a:schemeClr val="tx1"/>
                </a:solidFill>
                <a:effectLst/>
                <a:latin typeface="+mn-lt"/>
                <a:ea typeface="+mn-ea"/>
                <a:cs typeface="+mn-cs"/>
              </a:rPr>
              <a:t>Navision?</a:t>
            </a: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F&amp;B</a:t>
            </a:r>
          </a:p>
          <a:p>
            <a:pPr rtl="0"/>
            <a:r>
              <a:rPr lang="en-GB" sz="1200" b="0" i="0" kern="1200" dirty="0" smtClean="0">
                <a:solidFill>
                  <a:schemeClr val="tx1"/>
                </a:solidFill>
                <a:effectLst/>
                <a:latin typeface="+mn-lt"/>
                <a:ea typeface="+mn-ea"/>
                <a:cs typeface="+mn-cs"/>
              </a:rPr>
              <a:t>La Loraine – 100 GX430 Desktop printers – bakery – Allergens – Que Busting – Self service – 100 shops – </a:t>
            </a:r>
            <a:r>
              <a:rPr lang="en-GB" sz="1200" b="0" i="0" kern="1200" dirty="0" err="1" smtClean="0">
                <a:solidFill>
                  <a:schemeClr val="tx1"/>
                </a:solidFill>
                <a:effectLst/>
                <a:latin typeface="+mn-lt"/>
                <a:ea typeface="+mn-ea"/>
                <a:cs typeface="+mn-cs"/>
              </a:rPr>
              <a:t>PowerForms</a:t>
            </a:r>
            <a:r>
              <a:rPr lang="en-GB" sz="1200" b="0" i="0" kern="1200" dirty="0" smtClean="0">
                <a:solidFill>
                  <a:schemeClr val="tx1"/>
                </a:solidFill>
                <a:effectLst/>
                <a:latin typeface="+mn-lt"/>
                <a:ea typeface="+mn-ea"/>
                <a:cs typeface="+mn-cs"/>
              </a:rPr>
              <a:t> Web</a:t>
            </a: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T&amp;L</a:t>
            </a:r>
          </a:p>
          <a:p>
            <a:pPr rtl="0"/>
            <a:r>
              <a:rPr lang="en-GB" sz="1200" b="0" i="0" kern="1200" dirty="0" smtClean="0">
                <a:solidFill>
                  <a:schemeClr val="tx1"/>
                </a:solidFill>
                <a:effectLst/>
                <a:latin typeface="+mn-lt"/>
                <a:ea typeface="+mn-ea"/>
                <a:cs typeface="+mn-cs"/>
              </a:rPr>
              <a:t>Carrier Integration for AEB</a:t>
            </a: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Electronics</a:t>
            </a:r>
          </a:p>
          <a:p>
            <a:pPr rtl="0"/>
            <a:r>
              <a:rPr lang="en-GB" sz="1200" b="0" i="0" kern="1200" dirty="0" smtClean="0">
                <a:solidFill>
                  <a:schemeClr val="tx1"/>
                </a:solidFill>
                <a:effectLst/>
                <a:latin typeface="+mn-lt"/>
                <a:ea typeface="+mn-ea"/>
                <a:cs typeface="+mn-cs"/>
              </a:rPr>
              <a:t>Siemens 450 devices / 15 plants / going to many more</a:t>
            </a:r>
          </a:p>
          <a:p>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6</a:t>
            </a:fld>
            <a:endParaRPr lang="cs-CZ"/>
          </a:p>
        </p:txBody>
      </p:sp>
    </p:spTree>
    <p:extLst>
      <p:ext uri="{BB962C8B-B14F-4D97-AF65-F5344CB8AC3E}">
        <p14:creationId xmlns:p14="http://schemas.microsoft.com/office/powerpoint/2010/main" val="4290425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mn-lt"/>
                <a:ea typeface="+mn-ea"/>
                <a:cs typeface="+mn-cs"/>
              </a:rPr>
              <a:t>Two of the biggest trends we see in these labelling system modernization efforts are standardization and centralization. </a:t>
            </a:r>
          </a:p>
          <a:p>
            <a:pPr rtl="0"/>
            <a:r>
              <a:rPr lang="en-US" sz="1200" b="0" i="0" kern="1200" dirty="0" smtClean="0">
                <a:solidFill>
                  <a:schemeClr val="tx1"/>
                </a:solidFill>
                <a:effectLst/>
                <a:latin typeface="+mn-lt"/>
                <a:ea typeface="+mn-ea"/>
                <a:cs typeface="+mn-cs"/>
              </a:rPr>
              <a:t> </a:t>
            </a:r>
          </a:p>
          <a:p>
            <a:pPr rtl="0"/>
            <a:r>
              <a:rPr lang="en-US" sz="1200" b="0" i="0" kern="1200" dirty="0" smtClean="0">
                <a:solidFill>
                  <a:schemeClr val="tx1"/>
                </a:solidFill>
                <a:effectLst/>
                <a:latin typeface="+mn-lt"/>
                <a:ea typeface="+mn-ea"/>
                <a:cs typeface="+mn-cs"/>
              </a:rPr>
              <a:t>Many companies have disparate systems that have been acquired through mergers or exist as part of legacy software implementations. Having labelling processes touch multiple systems introduces a host of problems like label errors, non-compliance, production downtime and product recalls. What’s more, maintaining multiple systems is very taxing on corporate IT resources. More and more companies are standardizing on a single platform for labelling that integrates with core business systems to streamline the entire process.</a:t>
            </a:r>
          </a:p>
          <a:p>
            <a:pPr rtl="0"/>
            <a:r>
              <a:rPr lang="en-US" sz="1200" b="0" i="0" kern="1200" dirty="0" smtClean="0">
                <a:solidFill>
                  <a:schemeClr val="tx1"/>
                </a:solidFill>
                <a:effectLst/>
                <a:latin typeface="+mn-lt"/>
                <a:ea typeface="+mn-ea"/>
                <a:cs typeface="+mn-cs"/>
              </a:rPr>
              <a:t> </a:t>
            </a:r>
          </a:p>
          <a:p>
            <a:pPr rtl="0"/>
            <a:r>
              <a:rPr lang="en-US" sz="1200" b="0" i="0" kern="1200" dirty="0" smtClean="0">
                <a:solidFill>
                  <a:schemeClr val="tx1"/>
                </a:solidFill>
                <a:effectLst/>
                <a:latin typeface="+mn-lt"/>
                <a:ea typeface="+mn-ea"/>
                <a:cs typeface="+mn-cs"/>
              </a:rPr>
              <a:t>Many times with legacy labelling software, companies find that label data resides in a variety of locations, making it difficult to search and index labels, facilitate label changes and approvals, capture and report on label printing history, analyze printer and device usage and manage changes. Many companies host labelling at multiple sites and locations, adding another layer of complexity. Companies are shifting to a centralized labelling system to address these challenges.</a:t>
            </a:r>
          </a:p>
          <a:p>
            <a:endParaRPr lang="en-GB"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7</a:t>
            </a:fld>
            <a:endParaRPr lang="cs-CZ"/>
          </a:p>
        </p:txBody>
      </p:sp>
    </p:spTree>
    <p:extLst>
      <p:ext uri="{BB962C8B-B14F-4D97-AF65-F5344CB8AC3E}">
        <p14:creationId xmlns:p14="http://schemas.microsoft.com/office/powerpoint/2010/main" val="437284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kern="1200" dirty="0" smtClean="0">
                <a:solidFill>
                  <a:schemeClr val="tx1"/>
                </a:solidFill>
                <a:effectLst/>
                <a:latin typeface="+mn-lt"/>
                <a:ea typeface="+mn-ea"/>
                <a:cs typeface="+mn-cs"/>
              </a:rPr>
              <a:t>The purposes of this slide is to prime the end user. Do they recognise the pains. This slides helps “prime”</a:t>
            </a: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Source: http://www.nicelabel.com/resources/files/doc/MLIT-June-2014.pdf</a:t>
            </a:r>
          </a:p>
          <a:p>
            <a:pPr rtl="0"/>
            <a:r>
              <a:rPr lang="en-US" sz="1200" b="0" i="0" kern="1200" dirty="0" smtClean="0">
                <a:solidFill>
                  <a:schemeClr val="tx1"/>
                </a:solidFill>
                <a:effectLst/>
                <a:latin typeface="+mn-lt"/>
                <a:ea typeface="+mn-ea"/>
                <a:cs typeface="+mn-cs"/>
              </a:rPr>
              <a:t>Gartner</a:t>
            </a:r>
          </a:p>
          <a:p>
            <a:pPr rtl="0"/>
            <a:r>
              <a:rPr lang="en-US" sz="1200" b="0" i="0" kern="1200" dirty="0" smtClean="0">
                <a:solidFill>
                  <a:schemeClr val="tx1"/>
                </a:solidFill>
                <a:effectLst/>
                <a:latin typeface="+mn-lt"/>
                <a:ea typeface="+mn-ea"/>
                <a:cs typeface="+mn-cs"/>
              </a:rPr>
              <a:t>Janet </a:t>
            </a:r>
            <a:r>
              <a:rPr lang="en-US" sz="1200" b="0" i="0" kern="1200" dirty="0" err="1" smtClean="0">
                <a:solidFill>
                  <a:schemeClr val="tx1"/>
                </a:solidFill>
                <a:effectLst/>
                <a:latin typeface="+mn-lt"/>
                <a:ea typeface="+mn-ea"/>
                <a:cs typeface="+mn-cs"/>
              </a:rPr>
              <a:t>Suleski</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Supply Chain and PLM</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The complexity of managing label data has grown tremendously over the past decade or so. "Because of the international expansion of companies in sectors such as food &amp; beverage and consumer products, together with their need to meet multiple regulatory requirements in multiple environments simultaneously, it has become increasingly complex to coordinate all of the data management that is needed for efficient and compliant label  management," she said. </a:t>
            </a:r>
            <a:r>
              <a:rPr lang="en-US" sz="1200" b="0" i="0" kern="1200" dirty="0" err="1" smtClean="0">
                <a:solidFill>
                  <a:schemeClr val="tx1"/>
                </a:solidFill>
                <a:effectLst/>
                <a:latin typeface="+mn-lt"/>
                <a:ea typeface="+mn-ea"/>
                <a:cs typeface="+mn-cs"/>
              </a:rPr>
              <a:t>Suleski</a:t>
            </a:r>
            <a:r>
              <a:rPr lang="en-US" sz="1200" b="0" i="0" kern="1200" dirty="0" smtClean="0">
                <a:solidFill>
                  <a:schemeClr val="tx1"/>
                </a:solidFill>
                <a:effectLst/>
                <a:latin typeface="+mn-lt"/>
                <a:ea typeface="+mn-ea"/>
                <a:cs typeface="+mn-cs"/>
              </a:rPr>
              <a:t> added that Gartner has also seen consumer products companies adopt some of the selling patterns of fashion companies, and as a result there are products with labels that have shorter and faster life cycles. "So, life cycles have shrunk at the same time as the need for accuracy has become more complex, both in terms of the content of the labels and in making sure products that are shipping to specific markets and geographies have the right labels applied to meet regulatory compliance requirements for those precise locations," she remarked.</a:t>
            </a:r>
          </a:p>
          <a:p>
            <a:pPr rtl="0"/>
            <a:r>
              <a:rPr lang="en-US" sz="1200" b="0" i="0" kern="1200" dirty="0" smtClean="0">
                <a:solidFill>
                  <a:schemeClr val="tx1"/>
                </a:solidFill>
                <a:effectLst/>
                <a:latin typeface="+mn-lt"/>
                <a:ea typeface="+mn-ea"/>
                <a:cs typeface="+mn-cs"/>
              </a:rPr>
              <a:t>Gartner recently conducted an analysis of product recalls in the US and this showed that a substantial number of product recalls were due to labelling errors. "This is a very costly type of error for companies to make, and they simply can't afford to keep making those errors in the very competitive and regulatory environments they operate in," stressed </a:t>
            </a:r>
            <a:r>
              <a:rPr lang="en-US" sz="1200" b="0" i="0" kern="1200" dirty="0" err="1" smtClean="0">
                <a:solidFill>
                  <a:schemeClr val="tx1"/>
                </a:solidFill>
                <a:effectLst/>
                <a:latin typeface="+mn-lt"/>
                <a:ea typeface="+mn-ea"/>
                <a:cs typeface="+mn-cs"/>
              </a:rPr>
              <a:t>Suleski</a:t>
            </a:r>
            <a:r>
              <a:rPr lang="en-US" sz="1200" b="0" i="0" kern="1200" dirty="0" smtClean="0">
                <a:solidFill>
                  <a:schemeClr val="tx1"/>
                </a:solidFill>
                <a:effectLst/>
                <a:latin typeface="+mn-lt"/>
                <a:ea typeface="+mn-ea"/>
                <a:cs typeface="+mn-cs"/>
              </a:rPr>
              <a:t>. "So it is essential that they find better ways of scaling their ability to manage that data, as well as having visibility of all applicable regulations and what may recently have changed. A lot of companies have relied on home-grown applications for managing all of this data, but the use of such systems can become ineffective because the size and complexity of the data they are expected to manage simply becomes unmanageable."</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Primary packaging is the material that first envelops the product and holds it. This usually is the smallest unit of distribution or use and is the package which is in direct contact with the contents.</a:t>
            </a:r>
          </a:p>
          <a:p>
            <a:pPr rtl="0"/>
            <a:r>
              <a:rPr lang="en-GB" sz="1200" b="0" i="0" kern="1200" dirty="0" smtClean="0">
                <a:solidFill>
                  <a:schemeClr val="tx1"/>
                </a:solidFill>
                <a:effectLst/>
                <a:latin typeface="+mn-lt"/>
                <a:ea typeface="+mn-ea"/>
                <a:cs typeface="+mn-cs"/>
              </a:rPr>
              <a:t>Secondary packaging is outside the primary packaging, perhaps used to group primary packages together. (inner and outer boxes)</a:t>
            </a:r>
          </a:p>
          <a:p>
            <a:pPr rtl="0"/>
            <a:r>
              <a:rPr lang="en-GB" sz="1200" b="0" i="0" kern="1200" dirty="0" smtClean="0">
                <a:solidFill>
                  <a:schemeClr val="tx1"/>
                </a:solidFill>
                <a:effectLst/>
                <a:latin typeface="+mn-lt"/>
                <a:ea typeface="+mn-ea"/>
                <a:cs typeface="+mn-cs"/>
              </a:rPr>
              <a:t>Tertiary packaging is used for </a:t>
            </a:r>
            <a:r>
              <a:rPr lang="en-GB" sz="1200" b="0" i="0" kern="1200" dirty="0" smtClean="0">
                <a:solidFill>
                  <a:schemeClr val="tx1"/>
                </a:solidFill>
                <a:effectLst/>
                <a:latin typeface="+mn-lt"/>
                <a:ea typeface="+mn-ea"/>
                <a:cs typeface="+mn-cs"/>
                <a:hlinkClick r:id="rId3"/>
              </a:rPr>
              <a:t>bulk handling</a:t>
            </a:r>
            <a:r>
              <a:rPr lang="en-GB" sz="1200" b="0" i="0"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hlinkClick r:id="rId4"/>
              </a:rPr>
              <a:t>warehouse</a:t>
            </a:r>
            <a:r>
              <a:rPr lang="en-GB" sz="1200" b="0" i="0" kern="1200" dirty="0" smtClean="0">
                <a:solidFill>
                  <a:schemeClr val="tx1"/>
                </a:solidFill>
                <a:effectLst/>
                <a:latin typeface="+mn-lt"/>
                <a:ea typeface="+mn-ea"/>
                <a:cs typeface="+mn-cs"/>
              </a:rPr>
              <a:t> storage and </a:t>
            </a:r>
            <a:r>
              <a:rPr lang="en-GB" sz="1200" b="0" i="0" kern="1200" dirty="0" smtClean="0">
                <a:solidFill>
                  <a:schemeClr val="tx1"/>
                </a:solidFill>
                <a:effectLst/>
                <a:latin typeface="+mn-lt"/>
                <a:ea typeface="+mn-ea"/>
                <a:cs typeface="+mn-cs"/>
                <a:hlinkClick r:id="rId5"/>
              </a:rPr>
              <a:t>transport</a:t>
            </a:r>
            <a:r>
              <a:rPr lang="en-GB" sz="1200" b="0" i="0" kern="1200" dirty="0" smtClean="0">
                <a:solidFill>
                  <a:schemeClr val="tx1"/>
                </a:solidFill>
                <a:effectLst/>
                <a:latin typeface="+mn-lt"/>
                <a:ea typeface="+mn-ea"/>
                <a:cs typeface="+mn-cs"/>
              </a:rPr>
              <a:t> shipping. The most common form is a </a:t>
            </a:r>
            <a:r>
              <a:rPr lang="en-GB" sz="1200" b="0" i="0" kern="1200" dirty="0" smtClean="0">
                <a:solidFill>
                  <a:schemeClr val="tx1"/>
                </a:solidFill>
                <a:effectLst/>
                <a:latin typeface="+mn-lt"/>
                <a:ea typeface="+mn-ea"/>
                <a:cs typeface="+mn-cs"/>
                <a:hlinkClick r:id="rId6"/>
              </a:rPr>
              <a:t>palletized</a:t>
            </a:r>
            <a:r>
              <a:rPr lang="en-GB" sz="1200" b="0" i="0"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hlinkClick r:id="rId7"/>
              </a:rPr>
              <a:t>unit load</a:t>
            </a:r>
            <a:r>
              <a:rPr lang="en-GB" sz="1200" b="0" i="0" kern="1200" dirty="0" smtClean="0">
                <a:solidFill>
                  <a:schemeClr val="tx1"/>
                </a:solidFill>
                <a:effectLst/>
                <a:latin typeface="+mn-lt"/>
                <a:ea typeface="+mn-ea"/>
                <a:cs typeface="+mn-cs"/>
              </a:rPr>
              <a:t> that packs tightly into </a:t>
            </a:r>
            <a:r>
              <a:rPr lang="en-GB" sz="1200" b="0" i="0" kern="1200" dirty="0" smtClean="0">
                <a:solidFill>
                  <a:schemeClr val="tx1"/>
                </a:solidFill>
                <a:effectLst/>
                <a:latin typeface="+mn-lt"/>
                <a:ea typeface="+mn-ea"/>
                <a:cs typeface="+mn-cs"/>
                <a:hlinkClick r:id="rId8"/>
              </a:rPr>
              <a:t>containers</a:t>
            </a: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0" i="0" kern="1200" dirty="0" smtClean="0">
                <a:solidFill>
                  <a:schemeClr val="tx1"/>
                </a:solidFill>
                <a:effectLst/>
                <a:latin typeface="+mn-lt"/>
                <a:ea typeface="+mn-ea"/>
                <a:cs typeface="+mn-cs"/>
              </a:rPr>
              <a:t>Inner box / outer box / carton /</a:t>
            </a:r>
          </a:p>
          <a:p>
            <a:pPr rtl="0"/>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sz="1200" b="0" i="0" kern="1200" dirty="0" smtClean="0">
              <a:solidFill>
                <a:schemeClr val="tx1"/>
              </a:solidFill>
              <a:effectLst/>
              <a:latin typeface="+mn-lt"/>
              <a:ea typeface="+mn-ea"/>
              <a:cs typeface="+mn-cs"/>
            </a:endParaRPr>
          </a:p>
          <a:p>
            <a:pPr rtl="0"/>
            <a:r>
              <a:rPr lang="en-GB" sz="1200" b="1" i="0" kern="1200" dirty="0" smtClean="0">
                <a:solidFill>
                  <a:schemeClr val="tx1"/>
                </a:solidFill>
                <a:effectLst/>
                <a:latin typeface="+mn-lt"/>
                <a:ea typeface="+mn-ea"/>
                <a:cs typeface="+mn-cs"/>
                <a:hlinkClick r:id="rId9"/>
              </a:rPr>
              <a:t>Survey Reveals 47% of manufacturers experience production downtime due to labelling disruptions</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F262D5-E8FA-ED40-9AFA-EA14C352FBD8}" type="slidenum">
              <a:rPr lang="en-US" smtClean="0"/>
              <a:pPr/>
              <a:t>8</a:t>
            </a:fld>
            <a:endParaRPr lang="cs-CZ"/>
          </a:p>
        </p:txBody>
      </p:sp>
    </p:spTree>
    <p:extLst>
      <p:ext uri="{BB962C8B-B14F-4D97-AF65-F5344CB8AC3E}">
        <p14:creationId xmlns:p14="http://schemas.microsoft.com/office/powerpoint/2010/main" val="2881163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mn-lt"/>
                <a:ea typeface="+mn-ea"/>
                <a:cs typeface="+mn-cs"/>
              </a:rPr>
              <a:t>Legacy system modernization</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Ken’s higher level notes</a:t>
            </a:r>
          </a:p>
          <a:p>
            <a:pPr rtl="0"/>
            <a:r>
              <a:rPr lang="en-US" sz="1200" b="0" i="0" kern="1200" dirty="0" smtClean="0">
                <a:solidFill>
                  <a:schemeClr val="tx1"/>
                </a:solidFill>
                <a:effectLst/>
                <a:latin typeface="+mn-lt"/>
                <a:ea typeface="+mn-ea"/>
                <a:cs typeface="+mn-cs"/>
              </a:rPr>
              <a:t>Regulatory and compliance</a:t>
            </a:r>
          </a:p>
          <a:p>
            <a:pPr lvl="1" rtl="0"/>
            <a:r>
              <a:rPr lang="en-US" sz="1200" b="0" i="0" kern="1200" dirty="0" smtClean="0">
                <a:solidFill>
                  <a:schemeClr val="tx1"/>
                </a:solidFill>
                <a:effectLst/>
                <a:latin typeface="+mn-lt"/>
                <a:ea typeface="+mn-ea"/>
                <a:cs typeface="+mn-cs"/>
              </a:rPr>
              <a:t>labelling and regulatory compliance  issues go hand-in-hand</a:t>
            </a:r>
          </a:p>
          <a:p>
            <a:pPr lvl="1" rtl="0"/>
            <a:r>
              <a:rPr lang="en-US" sz="1200" b="0" i="0" kern="1200" dirty="0" smtClean="0">
                <a:solidFill>
                  <a:schemeClr val="tx1"/>
                </a:solidFill>
                <a:effectLst/>
                <a:latin typeface="+mn-lt"/>
                <a:ea typeface="+mn-ea"/>
                <a:cs typeface="+mn-cs"/>
              </a:rPr>
              <a:t>Medical Device – UDI / Food &amp; Bev – GS1, Allergens / Chemical – GHS &amp; Reach</a:t>
            </a:r>
          </a:p>
          <a:p>
            <a:pPr lvl="1" rtl="0"/>
            <a:r>
              <a:rPr lang="en-US" sz="1200" b="0" i="0" kern="1200" dirty="0" smtClean="0">
                <a:solidFill>
                  <a:schemeClr val="tx1"/>
                </a:solidFill>
                <a:effectLst/>
                <a:latin typeface="+mn-lt"/>
                <a:ea typeface="+mn-ea"/>
                <a:cs typeface="+mn-cs"/>
              </a:rPr>
              <a:t>Regulations continue to grow and evolve</a:t>
            </a:r>
          </a:p>
          <a:p>
            <a:pPr lvl="1" rtl="0"/>
            <a:r>
              <a:rPr lang="en-US" sz="1200" b="0" i="0" kern="1200" dirty="0" smtClean="0">
                <a:solidFill>
                  <a:schemeClr val="tx1"/>
                </a:solidFill>
                <a:effectLst/>
                <a:latin typeface="+mn-lt"/>
                <a:ea typeface="+mn-ea"/>
                <a:cs typeface="+mn-cs"/>
              </a:rPr>
              <a:t>You need to stay on top of these issues</a:t>
            </a:r>
          </a:p>
          <a:p>
            <a:pPr lvl="1" rtl="0"/>
            <a:r>
              <a:rPr lang="en-US" sz="1200" b="0" i="0" kern="1200" dirty="0" smtClean="0">
                <a:solidFill>
                  <a:schemeClr val="tx1"/>
                </a:solidFill>
                <a:effectLst/>
                <a:latin typeface="+mn-lt"/>
                <a:ea typeface="+mn-ea"/>
                <a:cs typeface="+mn-cs"/>
              </a:rPr>
              <a:t>NiceLabel  provides the power and flexibility to produce complaints labels that you industry demands</a:t>
            </a:r>
          </a:p>
          <a:p>
            <a:pPr rtl="0"/>
            <a:r>
              <a:rPr lang="en-US" sz="1200" b="0" i="0" kern="1200" dirty="0" smtClean="0">
                <a:solidFill>
                  <a:schemeClr val="tx1"/>
                </a:solidFill>
                <a:effectLst/>
                <a:latin typeface="+mn-lt"/>
                <a:ea typeface="+mn-ea"/>
                <a:cs typeface="+mn-cs"/>
              </a:rPr>
              <a:t>Customer Responsiveness - Be more responsive to your customer needs</a:t>
            </a:r>
          </a:p>
          <a:p>
            <a:pPr lvl="1" rtl="0"/>
            <a:r>
              <a:rPr lang="en-US" sz="1200" b="0" i="0" kern="1200" dirty="0" smtClean="0">
                <a:solidFill>
                  <a:schemeClr val="tx1"/>
                </a:solidFill>
                <a:effectLst/>
                <a:latin typeface="+mn-lt"/>
                <a:ea typeface="+mn-ea"/>
                <a:cs typeface="+mn-cs"/>
              </a:rPr>
              <a:t>Make real-time changes faster</a:t>
            </a:r>
          </a:p>
          <a:p>
            <a:pPr lvl="1" rtl="0"/>
            <a:r>
              <a:rPr lang="en-US" sz="1200" b="0" i="0" kern="1200" dirty="0" smtClean="0">
                <a:solidFill>
                  <a:schemeClr val="tx1"/>
                </a:solidFill>
                <a:effectLst/>
                <a:latin typeface="+mn-lt"/>
                <a:ea typeface="+mn-ea"/>
                <a:cs typeface="+mn-cs"/>
              </a:rPr>
              <a:t>Help you win new business opportunities</a:t>
            </a:r>
          </a:p>
          <a:p>
            <a:pPr lvl="1" rtl="0"/>
            <a:r>
              <a:rPr lang="en-US" sz="1200" b="0" i="0" kern="1200" dirty="0" smtClean="0">
                <a:solidFill>
                  <a:schemeClr val="tx1"/>
                </a:solidFill>
                <a:effectLst/>
                <a:latin typeface="+mn-lt"/>
                <a:ea typeface="+mn-ea"/>
                <a:cs typeface="+mn-cs"/>
              </a:rPr>
              <a:t>Bring products into new regions faster</a:t>
            </a:r>
          </a:p>
          <a:p>
            <a:pPr lvl="1" rtl="0"/>
            <a:r>
              <a:rPr lang="en-US" sz="1200" b="0" i="0" kern="1200" dirty="0" smtClean="0">
                <a:solidFill>
                  <a:schemeClr val="tx1"/>
                </a:solidFill>
                <a:effectLst/>
                <a:latin typeface="+mn-lt"/>
                <a:ea typeface="+mn-ea"/>
                <a:cs typeface="+mn-cs"/>
              </a:rPr>
              <a:t>Avoid fines or business losses</a:t>
            </a:r>
          </a:p>
          <a:p>
            <a:pPr lvl="1" rtl="0"/>
            <a:r>
              <a:rPr lang="en-US" sz="1200" b="0" i="0" kern="1200" dirty="0" smtClean="0">
                <a:solidFill>
                  <a:schemeClr val="tx1"/>
                </a:solidFill>
                <a:effectLst/>
                <a:latin typeface="+mn-lt"/>
                <a:ea typeface="+mn-ea"/>
                <a:cs typeface="+mn-cs"/>
              </a:rPr>
              <a:t>Saves thousands or millions of dollars by being more customer responsiveness</a:t>
            </a:r>
          </a:p>
          <a:p>
            <a:pPr rtl="0"/>
            <a:r>
              <a:rPr lang="en-US" sz="1200" b="0" i="0" kern="1200" dirty="0" smtClean="0">
                <a:solidFill>
                  <a:schemeClr val="tx1"/>
                </a:solidFill>
                <a:effectLst/>
                <a:latin typeface="+mn-lt"/>
                <a:ea typeface="+mn-ea"/>
                <a:cs typeface="+mn-cs"/>
              </a:rPr>
              <a:t>Operational efficiency</a:t>
            </a:r>
          </a:p>
          <a:p>
            <a:pPr lvl="1" rtl="0"/>
            <a:r>
              <a:rPr lang="en-US" sz="1200" b="0" i="0" kern="1200" dirty="0" smtClean="0">
                <a:solidFill>
                  <a:schemeClr val="tx1"/>
                </a:solidFill>
                <a:effectLst/>
                <a:latin typeface="+mn-lt"/>
                <a:ea typeface="+mn-ea"/>
                <a:cs typeface="+mn-cs"/>
              </a:rPr>
              <a:t>Reduce production line setup and downtime</a:t>
            </a:r>
          </a:p>
          <a:p>
            <a:pPr lvl="1" rtl="0"/>
            <a:r>
              <a:rPr lang="en-US" sz="1200" b="0" i="0" kern="1200" dirty="0" smtClean="0">
                <a:solidFill>
                  <a:schemeClr val="tx1"/>
                </a:solidFill>
                <a:effectLst/>
                <a:latin typeface="+mn-lt"/>
                <a:ea typeface="+mn-ea"/>
                <a:cs typeface="+mn-cs"/>
              </a:rPr>
              <a:t>Eliminate </a:t>
            </a:r>
            <a:r>
              <a:rPr lang="en-US" sz="1200" b="0" i="0" kern="1200" dirty="0" err="1" smtClean="0">
                <a:solidFill>
                  <a:schemeClr val="tx1"/>
                </a:solidFill>
                <a:effectLst/>
                <a:latin typeface="+mn-lt"/>
                <a:ea typeface="+mn-ea"/>
                <a:cs typeface="+mn-cs"/>
              </a:rPr>
              <a:t>mislabelling</a:t>
            </a:r>
            <a:r>
              <a:rPr lang="en-US" sz="1200" b="0" i="0" kern="1200" dirty="0" smtClean="0">
                <a:solidFill>
                  <a:schemeClr val="tx1"/>
                </a:solidFill>
                <a:effectLst/>
                <a:latin typeface="+mn-lt"/>
                <a:ea typeface="+mn-ea"/>
                <a:cs typeface="+mn-cs"/>
              </a:rPr>
              <a:t> and product recalls</a:t>
            </a:r>
          </a:p>
          <a:p>
            <a:pPr rtl="0"/>
            <a:r>
              <a:rPr lang="en-US" sz="1200" b="0" i="0" kern="1200" dirty="0" smtClean="0">
                <a:solidFill>
                  <a:schemeClr val="tx1"/>
                </a:solidFill>
                <a:effectLst/>
                <a:latin typeface="+mn-lt"/>
                <a:ea typeface="+mn-ea"/>
                <a:cs typeface="+mn-cs"/>
              </a:rPr>
              <a:t>Configurability and segmentation</a:t>
            </a:r>
          </a:p>
          <a:p>
            <a:pPr lvl="1" rtl="0"/>
            <a:r>
              <a:rPr lang="en-US" sz="1200" b="0" i="0" kern="1200" dirty="0" smtClean="0">
                <a:solidFill>
                  <a:schemeClr val="tx1"/>
                </a:solidFill>
                <a:effectLst/>
                <a:latin typeface="+mn-lt"/>
                <a:ea typeface="+mn-ea"/>
                <a:cs typeface="+mn-cs"/>
              </a:rPr>
              <a:t>Supply chains are becoming more tailored by product line, geography or channel</a:t>
            </a:r>
          </a:p>
          <a:p>
            <a:pPr lvl="1" rtl="0"/>
            <a:r>
              <a:rPr lang="en-US" sz="1200" b="0" i="0" kern="1200" dirty="0" smtClean="0">
                <a:solidFill>
                  <a:schemeClr val="tx1"/>
                </a:solidFill>
                <a:effectLst/>
                <a:latin typeface="+mn-lt"/>
                <a:ea typeface="+mn-ea"/>
                <a:cs typeface="+mn-cs"/>
              </a:rPr>
              <a:t>labelling needs to be increasingly configurable, tailorable to support varied requirements</a:t>
            </a:r>
          </a:p>
          <a:p>
            <a:pPr rtl="0"/>
            <a:r>
              <a:rPr lang="en-US" sz="1200" b="0" i="0" kern="1200" dirty="0" smtClean="0">
                <a:solidFill>
                  <a:schemeClr val="tx1"/>
                </a:solidFill>
                <a:effectLst/>
                <a:latin typeface="+mn-lt"/>
                <a:ea typeface="+mn-ea"/>
                <a:cs typeface="+mn-cs"/>
              </a:rPr>
              <a:t>Collaboration across the supply chain</a:t>
            </a:r>
          </a:p>
          <a:p>
            <a:pPr lvl="1" rtl="0"/>
            <a:r>
              <a:rPr lang="en-US" sz="1200" b="0" i="0" kern="1200" dirty="0" smtClean="0">
                <a:solidFill>
                  <a:schemeClr val="tx1"/>
                </a:solidFill>
                <a:effectLst/>
                <a:latin typeface="+mn-lt"/>
                <a:ea typeface="+mn-ea"/>
                <a:cs typeface="+mn-cs"/>
              </a:rPr>
              <a:t>Supply chains are increasing global – importance of collaboration increases</a:t>
            </a:r>
          </a:p>
          <a:p>
            <a:pPr lvl="1" rtl="0"/>
            <a:r>
              <a:rPr lang="en-US" sz="1200" b="0" i="0" kern="1200" dirty="0" smtClean="0">
                <a:solidFill>
                  <a:schemeClr val="tx1"/>
                </a:solidFill>
                <a:effectLst/>
                <a:latin typeface="+mn-lt"/>
                <a:ea typeface="+mn-ea"/>
                <a:cs typeface="+mn-cs"/>
              </a:rPr>
              <a:t>Extending labelling to business partners - Partners, suppliers, vendors  - for greater flexibility and efficiency</a:t>
            </a:r>
          </a:p>
          <a:p>
            <a:pPr rtl="0"/>
            <a:r>
              <a:rPr lang="en-US" sz="1200" b="0" i="0" kern="1200" dirty="0" smtClean="0">
                <a:solidFill>
                  <a:schemeClr val="tx1"/>
                </a:solidFill>
                <a:effectLst/>
                <a:latin typeface="+mn-lt"/>
                <a:ea typeface="+mn-ea"/>
                <a:cs typeface="+mn-cs"/>
              </a:rPr>
              <a:t>Brand consistency and protection</a:t>
            </a:r>
          </a:p>
          <a:p>
            <a:pPr lvl="1" rtl="0"/>
            <a:r>
              <a:rPr lang="en-US" sz="1200" b="0" i="0" kern="1200" dirty="0" smtClean="0">
                <a:solidFill>
                  <a:schemeClr val="tx1"/>
                </a:solidFill>
                <a:effectLst/>
                <a:latin typeface="+mn-lt"/>
                <a:ea typeface="+mn-ea"/>
                <a:cs typeface="+mn-cs"/>
              </a:rPr>
              <a:t>A label represents your product and your brand</a:t>
            </a:r>
          </a:p>
          <a:p>
            <a:pPr lvl="1" rtl="0"/>
            <a:r>
              <a:rPr lang="en-US" sz="1200" b="0" i="0" kern="1200" dirty="0" smtClean="0">
                <a:solidFill>
                  <a:schemeClr val="tx1"/>
                </a:solidFill>
                <a:effectLst/>
                <a:latin typeface="+mn-lt"/>
                <a:ea typeface="+mn-ea"/>
                <a:cs typeface="+mn-cs"/>
              </a:rPr>
              <a:t>Enabling brand consistency is essential</a:t>
            </a:r>
          </a:p>
          <a:p>
            <a:pPr lvl="1" rtl="0"/>
            <a:r>
              <a:rPr lang="en-US" sz="1200" b="0" i="0" kern="1200" dirty="0" smtClean="0">
                <a:solidFill>
                  <a:schemeClr val="tx1"/>
                </a:solidFill>
                <a:effectLst/>
                <a:latin typeface="+mn-lt"/>
                <a:ea typeface="+mn-ea"/>
                <a:cs typeface="+mn-cs"/>
              </a:rPr>
              <a:t>Maintain control over your brand over all locations and geography dispersed areas of the world</a:t>
            </a:r>
          </a:p>
          <a:p>
            <a:pPr lvl="1" rtl="0"/>
            <a:r>
              <a:rPr lang="en-US" sz="1200" b="0" i="0" kern="1200" dirty="0" smtClean="0">
                <a:solidFill>
                  <a:schemeClr val="tx1"/>
                </a:solidFill>
                <a:effectLst/>
                <a:latin typeface="+mn-lt"/>
                <a:ea typeface="+mn-ea"/>
                <a:cs typeface="+mn-cs"/>
              </a:rPr>
              <a:t>Counterfeiting and illicit trade is a big issue – drugs,  parts, cigarettes</a:t>
            </a:r>
          </a:p>
          <a:p>
            <a:pPr lvl="1" rtl="0"/>
            <a:r>
              <a:rPr lang="en-US" sz="1200" b="0" i="0" kern="1200" dirty="0" smtClean="0">
                <a:solidFill>
                  <a:schemeClr val="tx1"/>
                </a:solidFill>
                <a:effectLst/>
                <a:latin typeface="+mn-lt"/>
                <a:ea typeface="+mn-ea"/>
                <a:cs typeface="+mn-cs"/>
              </a:rPr>
              <a:t>This is a public safety hazard, a threat to the brand, reputation and revenue of a company</a:t>
            </a:r>
          </a:p>
          <a:p>
            <a:pPr rtl="0"/>
            <a:r>
              <a:rPr lang="en-US" sz="1200" b="0" i="0" kern="1200" dirty="0" smtClean="0">
                <a:solidFill>
                  <a:schemeClr val="tx1"/>
                </a:solidFill>
                <a:effectLst/>
                <a:latin typeface="+mn-lt"/>
                <a:ea typeface="+mn-ea"/>
                <a:cs typeface="+mn-cs"/>
              </a:rPr>
              <a:t>Business continuity – routine impacts on global supply chain</a:t>
            </a:r>
          </a:p>
          <a:p>
            <a:pPr lvl="1" rtl="0"/>
            <a:r>
              <a:rPr lang="en-US" sz="1200" b="0" i="0" kern="1200" dirty="0" smtClean="0">
                <a:solidFill>
                  <a:schemeClr val="tx1"/>
                </a:solidFill>
                <a:effectLst/>
                <a:latin typeface="+mn-lt"/>
                <a:ea typeface="+mn-ea"/>
                <a:cs typeface="+mn-cs"/>
              </a:rPr>
              <a:t>Widespread natural disasters</a:t>
            </a:r>
          </a:p>
          <a:p>
            <a:pPr lvl="1" rtl="0"/>
            <a:r>
              <a:rPr lang="en-US" sz="1200" b="0" i="0" kern="1200" dirty="0" smtClean="0">
                <a:solidFill>
                  <a:schemeClr val="tx1"/>
                </a:solidFill>
                <a:effectLst/>
                <a:latin typeface="+mn-lt"/>
                <a:ea typeface="+mn-ea"/>
                <a:cs typeface="+mn-cs"/>
              </a:rPr>
              <a:t>Geo-political unrest</a:t>
            </a:r>
          </a:p>
          <a:p>
            <a:pPr lvl="1" rtl="0"/>
            <a:r>
              <a:rPr lang="en-US" sz="1200" b="0" i="0" kern="1200" dirty="0" smtClean="0">
                <a:solidFill>
                  <a:schemeClr val="tx1"/>
                </a:solidFill>
                <a:effectLst/>
                <a:latin typeface="+mn-lt"/>
                <a:ea typeface="+mn-ea"/>
                <a:cs typeface="+mn-cs"/>
              </a:rPr>
              <a:t>Have a global centralized approach to labelling that offers the flexibility to quickly respond and keep and ensure production doesn’t stop</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More templates</a:t>
            </a:r>
          </a:p>
          <a:p>
            <a:pPr rtl="0"/>
            <a:r>
              <a:rPr lang="en-US" sz="1200" b="0" i="0" kern="1200" dirty="0" smtClean="0">
                <a:solidFill>
                  <a:schemeClr val="tx1"/>
                </a:solidFill>
                <a:effectLst/>
                <a:latin typeface="+mn-lt"/>
                <a:ea typeface="+mn-ea"/>
                <a:cs typeface="+mn-cs"/>
              </a:rPr>
              <a:t>More standards and regulations</a:t>
            </a:r>
          </a:p>
          <a:p>
            <a:pPr rtl="0"/>
            <a:r>
              <a:rPr lang="en-US" sz="1200" b="0" i="0" kern="1200" dirty="0" smtClean="0">
                <a:solidFill>
                  <a:schemeClr val="tx1"/>
                </a:solidFill>
                <a:effectLst/>
                <a:latin typeface="+mn-lt"/>
                <a:ea typeface="+mn-ea"/>
                <a:cs typeface="+mn-cs"/>
              </a:rPr>
              <a:t>More print technologies used</a:t>
            </a:r>
          </a:p>
          <a:p>
            <a:pPr rtl="0"/>
            <a:r>
              <a:rPr lang="en-US" sz="1200" b="0" i="0" kern="1200" dirty="0" smtClean="0">
                <a:solidFill>
                  <a:schemeClr val="tx1"/>
                </a:solidFill>
                <a:effectLst/>
                <a:latin typeface="+mn-lt"/>
                <a:ea typeface="+mn-ea"/>
                <a:cs typeface="+mn-cs"/>
              </a:rPr>
              <a:t>More users involved</a:t>
            </a:r>
          </a:p>
          <a:p>
            <a:pPr rtl="0"/>
            <a:r>
              <a:rPr lang="en-US" sz="1200" b="0" i="0" kern="1200" dirty="0" smtClean="0">
                <a:solidFill>
                  <a:schemeClr val="tx1"/>
                </a:solidFill>
                <a:effectLst/>
                <a:latin typeface="+mn-lt"/>
                <a:ea typeface="+mn-ea"/>
                <a:cs typeface="+mn-cs"/>
              </a:rPr>
              <a:t>More software systems in </a:t>
            </a:r>
            <a:r>
              <a:rPr lang="en-US" sz="1200" b="0" i="0" kern="1200" dirty="0" err="1" smtClean="0">
                <a:solidFill>
                  <a:schemeClr val="tx1"/>
                </a:solidFill>
                <a:effectLst/>
                <a:latin typeface="+mn-lt"/>
                <a:ea typeface="+mn-ea"/>
                <a:cs typeface="+mn-cs"/>
              </a:rPr>
              <a:t>plance</a:t>
            </a: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More locations</a:t>
            </a:r>
          </a:p>
          <a:p>
            <a:pPr rtl="0"/>
            <a:r>
              <a:rPr lang="en-US" sz="1200" b="0" i="0" kern="1200" dirty="0" smtClean="0">
                <a:solidFill>
                  <a:schemeClr val="tx1"/>
                </a:solidFill>
                <a:effectLst/>
                <a:latin typeface="+mn-lt"/>
                <a:ea typeface="+mn-ea"/>
                <a:cs typeface="+mn-cs"/>
              </a:rPr>
              <a:t>More collaboration (with external suppliers and customers)</a:t>
            </a:r>
          </a:p>
          <a:p>
            <a:pPr rtl="0"/>
            <a:r>
              <a:rPr lang="en-US" sz="1200" b="0" i="0" kern="1200" dirty="0" smtClean="0">
                <a:solidFill>
                  <a:schemeClr val="tx1"/>
                </a:solidFill>
                <a:effectLst/>
                <a:latin typeface="+mn-lt"/>
                <a:ea typeface="+mn-ea"/>
                <a:cs typeface="+mn-cs"/>
              </a:rPr>
              <a:t>Mergers &amp; Acquisitions</a:t>
            </a:r>
          </a:p>
          <a:p>
            <a:pPr rtl="0"/>
            <a:r>
              <a:rPr lang="en-US" sz="1200" b="0" i="0" kern="1200" dirty="0" smtClean="0">
                <a:solidFill>
                  <a:schemeClr val="tx1"/>
                </a:solidFill>
                <a:effectLst/>
                <a:latin typeface="+mn-lt"/>
                <a:ea typeface="+mn-ea"/>
                <a:cs typeface="+mn-cs"/>
              </a:rPr>
              <a:t>…</a:t>
            </a:r>
          </a:p>
          <a:p>
            <a:pPr rtl="0"/>
            <a:r>
              <a:rPr lang="en-US" sz="1200" b="0" i="0" kern="1200" dirty="0" smtClean="0">
                <a:solidFill>
                  <a:schemeClr val="tx1"/>
                </a:solidFill>
                <a:effectLst/>
                <a:latin typeface="+mn-lt"/>
                <a:ea typeface="+mn-ea"/>
                <a:cs typeface="+mn-cs"/>
              </a:rPr>
              <a:t>More everything!?</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Multiple label design programs</a:t>
            </a:r>
          </a:p>
          <a:p>
            <a:pPr rtl="0"/>
            <a:r>
              <a:rPr lang="en-US" sz="1200" b="0" i="0" kern="1200" dirty="0" smtClean="0">
                <a:solidFill>
                  <a:schemeClr val="tx1"/>
                </a:solidFill>
                <a:effectLst/>
                <a:latin typeface="+mn-lt"/>
                <a:ea typeface="+mn-ea"/>
                <a:cs typeface="+mn-cs"/>
              </a:rPr>
              <a:t>Too many label formats to manage</a:t>
            </a:r>
          </a:p>
          <a:p>
            <a:pPr rtl="0"/>
            <a:r>
              <a:rPr lang="en-US" sz="1200" b="0" i="0" kern="1200" dirty="0" smtClean="0">
                <a:solidFill>
                  <a:schemeClr val="tx1"/>
                </a:solidFill>
                <a:effectLst/>
                <a:latin typeface="+mn-lt"/>
                <a:ea typeface="+mn-ea"/>
                <a:cs typeface="+mn-cs"/>
              </a:rPr>
              <a:t>No central label format database</a:t>
            </a:r>
          </a:p>
          <a:p>
            <a:pPr rtl="0"/>
            <a:r>
              <a:rPr lang="en-US" sz="1200" b="0" i="0" kern="1200" dirty="0" smtClean="0">
                <a:solidFill>
                  <a:schemeClr val="tx1"/>
                </a:solidFill>
                <a:effectLst/>
                <a:latin typeface="+mn-lt"/>
                <a:ea typeface="+mn-ea"/>
                <a:cs typeface="+mn-cs"/>
              </a:rPr>
              <a:t>No access control / no revision control</a:t>
            </a:r>
          </a:p>
          <a:p>
            <a:pPr rtl="0"/>
            <a:r>
              <a:rPr lang="en-US" sz="1200" b="0" i="0" kern="1200" dirty="0" err="1" smtClean="0">
                <a:solidFill>
                  <a:schemeClr val="tx1"/>
                </a:solidFill>
                <a:effectLst/>
                <a:latin typeface="+mn-lt"/>
                <a:ea typeface="+mn-ea"/>
                <a:cs typeface="+mn-cs"/>
              </a:rPr>
              <a:t>Mislabelling</a:t>
            </a:r>
            <a:r>
              <a:rPr lang="en-US" sz="1200" b="0" i="0" kern="1200" dirty="0" smtClean="0">
                <a:solidFill>
                  <a:schemeClr val="tx1"/>
                </a:solidFill>
                <a:effectLst/>
                <a:latin typeface="+mn-lt"/>
                <a:ea typeface="+mn-ea"/>
                <a:cs typeface="+mn-cs"/>
              </a:rPr>
              <a:t>, risks of human errors</a:t>
            </a:r>
          </a:p>
          <a:p>
            <a:pPr rtl="0"/>
            <a:r>
              <a:rPr lang="en-US" sz="1200" b="0" i="0" kern="1200" dirty="0" smtClean="0">
                <a:solidFill>
                  <a:schemeClr val="tx1"/>
                </a:solidFill>
                <a:effectLst/>
                <a:latin typeface="+mn-lt"/>
                <a:ea typeface="+mn-ea"/>
                <a:cs typeface="+mn-cs"/>
              </a:rPr>
              <a:t>No visibility – no </a:t>
            </a:r>
            <a:r>
              <a:rPr lang="en-US" sz="1200" b="0" i="0" kern="1200" dirty="0" err="1" smtClean="0">
                <a:solidFill>
                  <a:schemeClr val="tx1"/>
                </a:solidFill>
                <a:effectLst/>
                <a:latin typeface="+mn-lt"/>
                <a:ea typeface="+mn-ea"/>
                <a:cs typeface="+mn-cs"/>
              </a:rPr>
              <a:t>centralised</a:t>
            </a:r>
            <a:r>
              <a:rPr lang="en-US" sz="1200" b="0" i="0" kern="1200" dirty="0" smtClean="0">
                <a:solidFill>
                  <a:schemeClr val="tx1"/>
                </a:solidFill>
                <a:effectLst/>
                <a:latin typeface="+mn-lt"/>
                <a:ea typeface="+mn-ea"/>
                <a:cs typeface="+mn-cs"/>
              </a:rPr>
              <a:t> logging</a:t>
            </a:r>
          </a:p>
          <a:p>
            <a:pPr rtl="0"/>
            <a:r>
              <a:rPr lang="en-US" sz="1200" b="0" i="0" kern="1200" dirty="0" smtClean="0">
                <a:solidFill>
                  <a:schemeClr val="tx1"/>
                </a:solidFill>
                <a:effectLst/>
                <a:latin typeface="+mn-lt"/>
                <a:ea typeface="+mn-ea"/>
                <a:cs typeface="+mn-cs"/>
              </a:rPr>
              <a:t>No user or device usage reports</a:t>
            </a:r>
          </a:p>
          <a:p>
            <a:pPr rtl="0"/>
            <a:r>
              <a:rPr lang="en-US" sz="1200" b="0" i="0" kern="1200" dirty="0" smtClean="0">
                <a:solidFill>
                  <a:schemeClr val="tx1"/>
                </a:solidFill>
                <a:effectLst/>
                <a:latin typeface="+mn-lt"/>
                <a:ea typeface="+mn-ea"/>
                <a:cs typeface="+mn-cs"/>
              </a:rPr>
              <a:t>Inability to rapidly resolve printer issues</a:t>
            </a:r>
          </a:p>
          <a:p>
            <a:pPr rtl="0"/>
            <a:r>
              <a:rPr lang="en-US" sz="1200" b="0" i="0" kern="1200" dirty="0" smtClean="0">
                <a:solidFill>
                  <a:schemeClr val="tx1"/>
                </a:solidFill>
                <a:effectLst/>
                <a:latin typeface="+mn-lt"/>
                <a:ea typeface="+mn-ea"/>
                <a:cs typeface="+mn-cs"/>
              </a:rPr>
              <a:t>Label change requests slow to execute</a:t>
            </a:r>
          </a:p>
          <a:p>
            <a:pPr rtl="0"/>
            <a:r>
              <a:rPr lang="en-US" sz="1200" b="0" i="0" kern="1200" dirty="0" smtClean="0">
                <a:solidFill>
                  <a:schemeClr val="tx1"/>
                </a:solidFill>
                <a:effectLst/>
                <a:latin typeface="+mn-lt"/>
                <a:ea typeface="+mn-ea"/>
                <a:cs typeface="+mn-cs"/>
              </a:rPr>
              <a:t>Long production setup and downtime</a:t>
            </a: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rtl="0"/>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F9F262D5-E8FA-ED40-9AFA-EA14C352FBD8}" type="slidenum">
              <a:rPr lang="en-US" smtClean="0"/>
              <a:pPr/>
              <a:t>9</a:t>
            </a:fld>
            <a:endParaRPr lang="cs-CZ"/>
          </a:p>
        </p:txBody>
      </p:sp>
    </p:spTree>
    <p:extLst>
      <p:ext uri="{BB962C8B-B14F-4D97-AF65-F5344CB8AC3E}">
        <p14:creationId xmlns:p14="http://schemas.microsoft.com/office/powerpoint/2010/main" val="2773927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1">
    <p:spTree>
      <p:nvGrpSpPr>
        <p:cNvPr id="1" name=""/>
        <p:cNvGrpSpPr/>
        <p:nvPr/>
      </p:nvGrpSpPr>
      <p:grpSpPr>
        <a:xfrm>
          <a:off x="0" y="0"/>
          <a:ext cx="0" cy="0"/>
          <a:chOff x="0" y="0"/>
          <a:chExt cx="0" cy="0"/>
        </a:xfrm>
      </p:grpSpPr>
      <p:pic>
        <p:nvPicPr>
          <p:cNvPr id="11" name="Grafik 10" descr="Titel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187714" y="144419"/>
            <a:ext cx="11829945" cy="4079620"/>
          </a:xfrm>
          <a:prstGeom prst="rect">
            <a:avLst/>
          </a:prstGeom>
        </p:spPr>
      </p:pic>
      <p:sp>
        <p:nvSpPr>
          <p:cNvPr id="9" name="Rechteck 8"/>
          <p:cNvSpPr/>
          <p:nvPr/>
        </p:nvSpPr>
        <p:spPr bwMode="auto">
          <a:xfrm>
            <a:off x="187712" y="4334966"/>
            <a:ext cx="11831568" cy="23706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Titel 1"/>
          <p:cNvSpPr>
            <a:spLocks noGrp="1"/>
          </p:cNvSpPr>
          <p:nvPr>
            <p:ph type="ctrTitle"/>
          </p:nvPr>
        </p:nvSpPr>
        <p:spPr bwMode="auto">
          <a:xfrm>
            <a:off x="838200" y="4305300"/>
            <a:ext cx="10363200" cy="988360"/>
          </a:xfrm>
        </p:spPr>
        <p:txBody>
          <a:bodyPr anchor="b" anchorCtr="0">
            <a:normAutofit/>
          </a:bodyPr>
          <a:lstStyle>
            <a:lvl1pPr algn="l">
              <a:defRPr sz="3200" b="1">
                <a:solidFill>
                  <a:schemeClr val="tx1"/>
                </a:solidFill>
              </a:defRPr>
            </a:lvl1pPr>
          </a:lstStyle>
          <a:p>
            <a:r>
              <a:rPr lang="en-GB"/>
              <a:t>Click to edit Master title style</a:t>
            </a:r>
            <a:endParaRPr lang="de-DE" dirty="0"/>
          </a:p>
        </p:txBody>
      </p:sp>
      <p:sp>
        <p:nvSpPr>
          <p:cNvPr id="16" name="Untertitel 2"/>
          <p:cNvSpPr>
            <a:spLocks noGrp="1"/>
          </p:cNvSpPr>
          <p:nvPr>
            <p:ph type="subTitle" idx="1"/>
          </p:nvPr>
        </p:nvSpPr>
        <p:spPr bwMode="auto">
          <a:xfrm>
            <a:off x="838200" y="5296462"/>
            <a:ext cx="103632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de-DE" dirty="0"/>
          </a:p>
        </p:txBody>
      </p:sp>
      <p:sp>
        <p:nvSpPr>
          <p:cNvPr id="8" name="Rechteck 7"/>
          <p:cNvSpPr/>
          <p:nvPr/>
        </p:nvSpPr>
        <p:spPr bwMode="auto">
          <a:xfrm>
            <a:off x="190771" y="4005430"/>
            <a:ext cx="11826885" cy="2190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1680" y="6055094"/>
            <a:ext cx="2060720" cy="504667"/>
          </a:xfrm>
          <a:prstGeom prst="rect">
            <a:avLst/>
          </a:prstGeom>
        </p:spPr>
      </p:pic>
    </p:spTree>
    <p:extLst>
      <p:ext uri="{BB962C8B-B14F-4D97-AF65-F5344CB8AC3E}">
        <p14:creationId xmlns:p14="http://schemas.microsoft.com/office/powerpoint/2010/main" val="32899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with Image (upright)">
    <p:spTree>
      <p:nvGrpSpPr>
        <p:cNvPr id="1" name=""/>
        <p:cNvGrpSpPr/>
        <p:nvPr/>
      </p:nvGrpSpPr>
      <p:grpSpPr>
        <a:xfrm>
          <a:off x="0" y="0"/>
          <a:ext cx="0" cy="0"/>
          <a:chOff x="0" y="0"/>
          <a:chExt cx="0" cy="0"/>
        </a:xfrm>
      </p:grpSpPr>
      <p:grpSp>
        <p:nvGrpSpPr>
          <p:cNvPr id="18" name="Gruppieren 17"/>
          <p:cNvGrpSpPr/>
          <p:nvPr/>
        </p:nvGrpSpPr>
        <p:grpSpPr bwMode="auto">
          <a:xfrm>
            <a:off x="0" y="3789487"/>
            <a:ext cx="12192000" cy="2198076"/>
            <a:chOff x="0" y="1951892"/>
            <a:chExt cx="9144000" cy="4035670"/>
          </a:xfrm>
        </p:grpSpPr>
        <p:sp>
          <p:nvSpPr>
            <p:cNvPr id="19" name="Rechteck 18"/>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20" name="Rechteck 19"/>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grpSp>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7"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9" name="Text Placeholder 8"/>
          <p:cNvSpPr>
            <a:spLocks noGrp="1"/>
          </p:cNvSpPr>
          <p:nvPr>
            <p:ph type="body" sz="quarter" idx="16"/>
          </p:nvPr>
        </p:nvSpPr>
        <p:spPr bwMode="auto">
          <a:xfrm>
            <a:off x="609605" y="1750142"/>
            <a:ext cx="7611775" cy="4052171"/>
          </a:xfrm>
          <a:noFill/>
        </p:spPr>
        <p:txBody>
          <a:bodyPr/>
          <a:lstStyle>
            <a:lvl1pPr>
              <a:buClrTx/>
              <a:buFont typeface="Wingdings" pitchFamily="2" charset="2"/>
              <a:buChar char="§"/>
              <a:defRPr/>
            </a:lvl1pPr>
            <a:lvl3pPr>
              <a:buClrTx/>
              <a:buFont typeface="Wingdings" pitchFamily="2" charset="2"/>
              <a:buChar char="§"/>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Rechteck 11"/>
          <p:cNvSpPr/>
          <p:nvPr/>
        </p:nvSpPr>
        <p:spPr bwMode="auto">
          <a:xfrm>
            <a:off x="8555604" y="5339747"/>
            <a:ext cx="3032096" cy="759212"/>
          </a:xfrm>
          <a:prstGeom prst="rect">
            <a:avLst/>
          </a:prstGeom>
          <a:gradFill flip="none" rotWithShape="1">
            <a:gsLst>
              <a:gs pos="3000">
                <a:schemeClr val="bg1">
                  <a:lumMod val="65000"/>
                  <a:alpha val="70000"/>
                </a:schemeClr>
              </a:gs>
              <a:gs pos="75000">
                <a:schemeClr val="accent1">
                  <a:shade val="100000"/>
                  <a:satMod val="115000"/>
                  <a:alpha val="3000"/>
                </a:schemeClr>
              </a:gs>
            </a:gsLst>
            <a:lin ang="5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13" name="Bildplatzhalter 14"/>
          <p:cNvSpPr>
            <a:spLocks noGrp="1"/>
          </p:cNvSpPr>
          <p:nvPr>
            <p:ph type="pic" sz="quarter" idx="14"/>
          </p:nvPr>
        </p:nvSpPr>
        <p:spPr bwMode="auto">
          <a:xfrm>
            <a:off x="8232342" y="1518592"/>
            <a:ext cx="3678620" cy="424009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8900000" sy="23000" kx="-1200000" algn="bl" rotWithShape="0">
              <a:prstClr val="black">
                <a:alpha val="20000"/>
              </a:prstClr>
            </a:outerShdw>
          </a:effectLst>
          <a:scene3d>
            <a:camera prst="perspectiveContrastingLeftFacing">
              <a:rot lat="0" lon="1800000" rev="21594000"/>
            </a:camera>
            <a:lightRig rig="threePt" dir="t"/>
          </a:scene3d>
        </p:spPr>
        <p:txBody>
          <a:bodyPr/>
          <a:lstStyle/>
          <a:p>
            <a:r>
              <a:rPr lang="en-GB"/>
              <a:t>Drag picture to placeholder or click icon to add</a:t>
            </a:r>
            <a:endParaRPr lang="de-DE" dirty="0"/>
          </a:p>
        </p:txBody>
      </p:sp>
    </p:spTree>
    <p:extLst>
      <p:ext uri="{BB962C8B-B14F-4D97-AF65-F5344CB8AC3E}">
        <p14:creationId xmlns:p14="http://schemas.microsoft.com/office/powerpoint/2010/main" val="116157901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with Image (square)">
    <p:spTree>
      <p:nvGrpSpPr>
        <p:cNvPr id="1" name=""/>
        <p:cNvGrpSpPr/>
        <p:nvPr/>
      </p:nvGrpSpPr>
      <p:grpSpPr>
        <a:xfrm>
          <a:off x="0" y="0"/>
          <a:ext cx="0" cy="0"/>
          <a:chOff x="0" y="0"/>
          <a:chExt cx="0" cy="0"/>
        </a:xfrm>
      </p:grpSpPr>
      <p:grpSp>
        <p:nvGrpSpPr>
          <p:cNvPr id="21" name="Gruppieren 20"/>
          <p:cNvGrpSpPr/>
          <p:nvPr/>
        </p:nvGrpSpPr>
        <p:grpSpPr bwMode="auto">
          <a:xfrm>
            <a:off x="0" y="3789487"/>
            <a:ext cx="12192000" cy="2198076"/>
            <a:chOff x="0" y="1951892"/>
            <a:chExt cx="9144000" cy="4035670"/>
          </a:xfrm>
        </p:grpSpPr>
        <p:sp>
          <p:nvSpPr>
            <p:cNvPr id="22" name="Rechteck 21"/>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23" name="Rechteck 22"/>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grpSp>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7"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9" name="Text Placeholder 8"/>
          <p:cNvSpPr>
            <a:spLocks noGrp="1"/>
          </p:cNvSpPr>
          <p:nvPr>
            <p:ph type="body" sz="quarter" idx="16"/>
          </p:nvPr>
        </p:nvSpPr>
        <p:spPr bwMode="auto">
          <a:xfrm>
            <a:off x="609600" y="1727693"/>
            <a:ext cx="5384800" cy="4074621"/>
          </a:xfrm>
        </p:spPr>
        <p:txBody>
          <a:bodyPr/>
          <a:lstStyle>
            <a:lvl1pPr>
              <a:buClrTx/>
              <a:buFont typeface="Wingdings" pitchFamily="2" charset="2"/>
              <a:buChar char="§"/>
              <a:defRPr/>
            </a:lvl1pPr>
            <a:lvl3pPr>
              <a:buClrTx/>
              <a:buFont typeface="Wingdings" pitchFamily="2" charset="2"/>
              <a:buChar char="§"/>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Freihandform 11"/>
          <p:cNvSpPr/>
          <p:nvPr/>
        </p:nvSpPr>
        <p:spPr bwMode="auto">
          <a:xfrm>
            <a:off x="6538971" y="4995532"/>
            <a:ext cx="5069935" cy="1269957"/>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 name="connsiteX0" fmla="*/ 0 w 4080295"/>
              <a:gd name="connsiteY0" fmla="*/ 0 h 1190445"/>
              <a:gd name="connsiteX1" fmla="*/ 4080295 w 4080295"/>
              <a:gd name="connsiteY1" fmla="*/ 681487 h 1190445"/>
              <a:gd name="connsiteX2" fmla="*/ 4071668 w 4080295"/>
              <a:gd name="connsiteY2" fmla="*/ 1190445 h 1190445"/>
              <a:gd name="connsiteX3" fmla="*/ 34212 w 4080295"/>
              <a:gd name="connsiteY3" fmla="*/ 726194 h 1190445"/>
              <a:gd name="connsiteX4" fmla="*/ 0 w 4080295"/>
              <a:gd name="connsiteY4" fmla="*/ 0 h 1190445"/>
              <a:gd name="connsiteX0" fmla="*/ 0 w 4080295"/>
              <a:gd name="connsiteY0" fmla="*/ 0 h 1341519"/>
              <a:gd name="connsiteX1" fmla="*/ 4080295 w 4080295"/>
              <a:gd name="connsiteY1" fmla="*/ 681487 h 1341519"/>
              <a:gd name="connsiteX2" fmla="*/ 4020349 w 4080295"/>
              <a:gd name="connsiteY2" fmla="*/ 1341519 h 1341519"/>
              <a:gd name="connsiteX3" fmla="*/ 34212 w 4080295"/>
              <a:gd name="connsiteY3" fmla="*/ 726194 h 1341519"/>
              <a:gd name="connsiteX4" fmla="*/ 0 w 4080295"/>
              <a:gd name="connsiteY4" fmla="*/ 0 h 1341519"/>
              <a:gd name="connsiteX0" fmla="*/ 0 w 4114433"/>
              <a:gd name="connsiteY0" fmla="*/ 0 h 1325616"/>
              <a:gd name="connsiteX1" fmla="*/ 4080295 w 4114433"/>
              <a:gd name="connsiteY1" fmla="*/ 681487 h 1325616"/>
              <a:gd name="connsiteX2" fmla="*/ 4114433 w 4114433"/>
              <a:gd name="connsiteY2" fmla="*/ 1325616 h 1325616"/>
              <a:gd name="connsiteX3" fmla="*/ 34212 w 4114433"/>
              <a:gd name="connsiteY3" fmla="*/ 726194 h 1325616"/>
              <a:gd name="connsiteX4" fmla="*/ 0 w 4114433"/>
              <a:gd name="connsiteY4" fmla="*/ 0 h 1325616"/>
              <a:gd name="connsiteX0" fmla="*/ 0 w 4114433"/>
              <a:gd name="connsiteY0" fmla="*/ 0 h 1325616"/>
              <a:gd name="connsiteX1" fmla="*/ 4080295 w 4114433"/>
              <a:gd name="connsiteY1" fmla="*/ 681487 h 1325616"/>
              <a:gd name="connsiteX2" fmla="*/ 4114433 w 4114433"/>
              <a:gd name="connsiteY2" fmla="*/ 1325616 h 1325616"/>
              <a:gd name="connsiteX3" fmla="*/ 34212 w 4114433"/>
              <a:gd name="connsiteY3" fmla="*/ 726194 h 1325616"/>
              <a:gd name="connsiteX4" fmla="*/ 0 w 4114433"/>
              <a:gd name="connsiteY4" fmla="*/ 0 h 1325616"/>
              <a:gd name="connsiteX0" fmla="*/ 0 w 4131540"/>
              <a:gd name="connsiteY0" fmla="*/ 0 h 1269957"/>
              <a:gd name="connsiteX1" fmla="*/ 4097402 w 4131540"/>
              <a:gd name="connsiteY1" fmla="*/ 625828 h 1269957"/>
              <a:gd name="connsiteX2" fmla="*/ 4131540 w 4131540"/>
              <a:gd name="connsiteY2" fmla="*/ 1269957 h 1269957"/>
              <a:gd name="connsiteX3" fmla="*/ 51319 w 4131540"/>
              <a:gd name="connsiteY3" fmla="*/ 670535 h 1269957"/>
              <a:gd name="connsiteX4" fmla="*/ 0 w 4131540"/>
              <a:gd name="connsiteY4" fmla="*/ 0 h 1269957"/>
              <a:gd name="connsiteX0" fmla="*/ 0 w 4131540"/>
              <a:gd name="connsiteY0" fmla="*/ 0 h 1269957"/>
              <a:gd name="connsiteX1" fmla="*/ 4097402 w 4131540"/>
              <a:gd name="connsiteY1" fmla="*/ 625828 h 1269957"/>
              <a:gd name="connsiteX2" fmla="*/ 4131540 w 4131540"/>
              <a:gd name="connsiteY2" fmla="*/ 1269957 h 1269957"/>
              <a:gd name="connsiteX3" fmla="*/ 17106 w 4131540"/>
              <a:gd name="connsiteY3" fmla="*/ 678486 h 1269957"/>
              <a:gd name="connsiteX4" fmla="*/ 0 w 4131540"/>
              <a:gd name="connsiteY4" fmla="*/ 0 h 1269957"/>
              <a:gd name="connsiteX0" fmla="*/ 0 w 4105881"/>
              <a:gd name="connsiteY0" fmla="*/ 0 h 1269957"/>
              <a:gd name="connsiteX1" fmla="*/ 4097402 w 4105881"/>
              <a:gd name="connsiteY1" fmla="*/ 625828 h 1269957"/>
              <a:gd name="connsiteX2" fmla="*/ 4105881 w 4105881"/>
              <a:gd name="connsiteY2" fmla="*/ 1269957 h 1269957"/>
              <a:gd name="connsiteX3" fmla="*/ 17106 w 4105881"/>
              <a:gd name="connsiteY3" fmla="*/ 678486 h 1269957"/>
              <a:gd name="connsiteX4" fmla="*/ 0 w 4105881"/>
              <a:gd name="connsiteY4" fmla="*/ 0 h 126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5881" h="1269957">
                <a:moveTo>
                  <a:pt x="0" y="0"/>
                </a:moveTo>
                <a:lnTo>
                  <a:pt x="4097402" y="625828"/>
                </a:lnTo>
                <a:lnTo>
                  <a:pt x="4105881" y="1269957"/>
                </a:lnTo>
                <a:lnTo>
                  <a:pt x="17106" y="678486"/>
                </a:lnTo>
                <a:lnTo>
                  <a:pt x="0" y="0"/>
                </a:lnTo>
                <a:close/>
              </a:path>
            </a:pathLst>
          </a:custGeom>
          <a:gradFill flip="none" rotWithShape="1">
            <a:gsLst>
              <a:gs pos="100000">
                <a:schemeClr val="tx1">
                  <a:lumMod val="85000"/>
                  <a:lumOff val="15000"/>
                </a:schemeClr>
              </a:gs>
              <a:gs pos="51000">
                <a:schemeClr val="bg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13" name="Bildplatzhalter 14"/>
          <p:cNvSpPr>
            <a:spLocks noGrp="1"/>
          </p:cNvSpPr>
          <p:nvPr>
            <p:ph type="pic" sz="quarter" idx="14"/>
          </p:nvPr>
        </p:nvSpPr>
        <p:spPr bwMode="auto">
          <a:xfrm>
            <a:off x="4552929" y="1720646"/>
            <a:ext cx="8219089" cy="3619107"/>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8900000" sy="23000" kx="-1200000" algn="bl" rotWithShape="0">
              <a:prstClr val="black">
                <a:alpha val="20000"/>
              </a:prstClr>
            </a:outerShdw>
          </a:effectLst>
          <a:scene3d>
            <a:camera prst="perspectiveContrastingLeftFacing">
              <a:rot lat="4602" lon="2999999" rev="21596127"/>
            </a:camera>
            <a:lightRig rig="threePt" dir="t"/>
          </a:scene3d>
        </p:spPr>
        <p:txBody>
          <a:bodyPr/>
          <a:lstStyle/>
          <a:p>
            <a:r>
              <a:rPr lang="en-GB"/>
              <a:t>Drag picture to placeholder or click icon to add</a:t>
            </a:r>
            <a:endParaRPr lang="de-DE" dirty="0"/>
          </a:p>
        </p:txBody>
      </p:sp>
    </p:spTree>
    <p:extLst>
      <p:ext uri="{BB962C8B-B14F-4D97-AF65-F5344CB8AC3E}">
        <p14:creationId xmlns:p14="http://schemas.microsoft.com/office/powerpoint/2010/main" val="203210345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with Image (landscape)">
    <p:spTree>
      <p:nvGrpSpPr>
        <p:cNvPr id="1" name=""/>
        <p:cNvGrpSpPr/>
        <p:nvPr/>
      </p:nvGrpSpPr>
      <p:grpSpPr>
        <a:xfrm>
          <a:off x="0" y="0"/>
          <a:ext cx="0" cy="0"/>
          <a:chOff x="0" y="0"/>
          <a:chExt cx="0" cy="0"/>
        </a:xfrm>
      </p:grpSpPr>
      <p:grpSp>
        <p:nvGrpSpPr>
          <p:cNvPr id="23" name="Gruppieren 22"/>
          <p:cNvGrpSpPr/>
          <p:nvPr/>
        </p:nvGrpSpPr>
        <p:grpSpPr bwMode="auto">
          <a:xfrm>
            <a:off x="0" y="3789487"/>
            <a:ext cx="12192000" cy="2198076"/>
            <a:chOff x="0" y="1951892"/>
            <a:chExt cx="9144000" cy="4035670"/>
          </a:xfrm>
        </p:grpSpPr>
        <p:sp>
          <p:nvSpPr>
            <p:cNvPr id="24" name="Rechteck 23"/>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25" name="Rechteck 24"/>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grpSp>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7"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9" name="Text Placeholder 8"/>
          <p:cNvSpPr>
            <a:spLocks noGrp="1"/>
          </p:cNvSpPr>
          <p:nvPr>
            <p:ph type="body" sz="quarter" idx="16"/>
          </p:nvPr>
        </p:nvSpPr>
        <p:spPr bwMode="auto">
          <a:xfrm>
            <a:off x="609600" y="1718148"/>
            <a:ext cx="3152416" cy="4084167"/>
          </a:xfrm>
        </p:spPr>
        <p:txBody>
          <a:bodyPr/>
          <a:lstStyle>
            <a:lvl1pPr>
              <a:buClrTx/>
              <a:buFont typeface="Wingdings" pitchFamily="2" charset="2"/>
              <a:buChar char="§"/>
              <a:defRPr/>
            </a:lvl1pPr>
            <a:lvl3pPr>
              <a:buNone/>
              <a:defRPr/>
            </a:lvl3pPr>
          </a:lstStyle>
          <a:p>
            <a:pPr lvl="0"/>
            <a:r>
              <a:rPr lang="en-GB"/>
              <a:t>Click to edit Master text styles</a:t>
            </a:r>
          </a:p>
          <a:p>
            <a:pPr lvl="1"/>
            <a:r>
              <a:rPr lang="en-GB"/>
              <a:t>Second level</a:t>
            </a:r>
          </a:p>
        </p:txBody>
      </p:sp>
      <p:sp>
        <p:nvSpPr>
          <p:cNvPr id="12" name="Freihandform 11"/>
          <p:cNvSpPr/>
          <p:nvPr/>
        </p:nvSpPr>
        <p:spPr bwMode="auto">
          <a:xfrm>
            <a:off x="4497225" y="4917065"/>
            <a:ext cx="7101081" cy="1190445"/>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295" h="1190445">
                <a:moveTo>
                  <a:pt x="0" y="0"/>
                </a:moveTo>
                <a:lnTo>
                  <a:pt x="4080295" y="681487"/>
                </a:lnTo>
                <a:lnTo>
                  <a:pt x="4071668" y="1190445"/>
                </a:lnTo>
                <a:lnTo>
                  <a:pt x="0" y="439947"/>
                </a:lnTo>
                <a:lnTo>
                  <a:pt x="0" y="0"/>
                </a:lnTo>
                <a:close/>
              </a:path>
            </a:pathLst>
          </a:custGeom>
          <a:gradFill flip="none" rotWithShape="1">
            <a:gsLst>
              <a:gs pos="54000">
                <a:schemeClr val="bg1">
                  <a:lumMod val="65000"/>
                  <a:alpha val="36000"/>
                </a:schemeClr>
              </a:gs>
              <a:gs pos="38000">
                <a:schemeClr val="accent1">
                  <a:shade val="100000"/>
                  <a:satMod val="115000"/>
                  <a:alpha val="0"/>
                </a:schemeClr>
              </a:gs>
            </a:gsLst>
            <a:lin ang="166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13" name="Bildplatzhalter 14"/>
          <p:cNvSpPr>
            <a:spLocks noGrp="1"/>
          </p:cNvSpPr>
          <p:nvPr>
            <p:ph type="pic" sz="quarter" idx="14"/>
          </p:nvPr>
        </p:nvSpPr>
        <p:spPr bwMode="auto">
          <a:xfrm>
            <a:off x="2687857" y="1720646"/>
            <a:ext cx="9585435" cy="3623865"/>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101600" sy="23000" kx="-1200000" algn="bl" rotWithShape="0">
              <a:prstClr val="black">
                <a:alpha val="20000"/>
              </a:prstClr>
            </a:outerShdw>
          </a:effectLst>
          <a:scene3d>
            <a:camera prst="perspectiveContrastingLeftFacing">
              <a:rot lat="0" lon="2400000" rev="21594000"/>
            </a:camera>
            <a:lightRig rig="threePt" dir="t"/>
          </a:scene3d>
        </p:spPr>
        <p:txBody>
          <a:bodyPr/>
          <a:lstStyle/>
          <a:p>
            <a:r>
              <a:rPr lang="en-GB"/>
              <a:t>Drag picture to placeholder or click icon to add</a:t>
            </a:r>
            <a:endParaRPr lang="de-DE" dirty="0"/>
          </a:p>
        </p:txBody>
      </p:sp>
    </p:spTree>
    <p:extLst>
      <p:ext uri="{BB962C8B-B14F-4D97-AF65-F5344CB8AC3E}">
        <p14:creationId xmlns:p14="http://schemas.microsoft.com/office/powerpoint/2010/main" val="213031313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with Image (widescreen)">
    <p:spTree>
      <p:nvGrpSpPr>
        <p:cNvPr id="1" name=""/>
        <p:cNvGrpSpPr/>
        <p:nvPr/>
      </p:nvGrpSpPr>
      <p:grpSpPr>
        <a:xfrm>
          <a:off x="0" y="0"/>
          <a:ext cx="0" cy="0"/>
          <a:chOff x="0" y="0"/>
          <a:chExt cx="0" cy="0"/>
        </a:xfrm>
      </p:grpSpPr>
      <p:grpSp>
        <p:nvGrpSpPr>
          <p:cNvPr id="21" name="Gruppieren 20"/>
          <p:cNvGrpSpPr/>
          <p:nvPr/>
        </p:nvGrpSpPr>
        <p:grpSpPr bwMode="auto">
          <a:xfrm>
            <a:off x="0" y="3789487"/>
            <a:ext cx="12192000" cy="2198076"/>
            <a:chOff x="0" y="1951892"/>
            <a:chExt cx="9144000" cy="4035670"/>
          </a:xfrm>
        </p:grpSpPr>
        <p:sp>
          <p:nvSpPr>
            <p:cNvPr id="22" name="Rechteck 21"/>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23" name="Rechteck 22"/>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grpSp>
      <p:sp>
        <p:nvSpPr>
          <p:cNvPr id="13"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7"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26" name="Freihandform 25"/>
          <p:cNvSpPr/>
          <p:nvPr/>
        </p:nvSpPr>
        <p:spPr bwMode="auto">
          <a:xfrm>
            <a:off x="4497225" y="4917065"/>
            <a:ext cx="7101081" cy="1190445"/>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295" h="1190445">
                <a:moveTo>
                  <a:pt x="0" y="0"/>
                </a:moveTo>
                <a:lnTo>
                  <a:pt x="4080295" y="681487"/>
                </a:lnTo>
                <a:lnTo>
                  <a:pt x="4071668" y="1190445"/>
                </a:lnTo>
                <a:lnTo>
                  <a:pt x="0" y="439947"/>
                </a:lnTo>
                <a:lnTo>
                  <a:pt x="0" y="0"/>
                </a:lnTo>
                <a:close/>
              </a:path>
            </a:pathLst>
          </a:custGeom>
          <a:gradFill flip="none" rotWithShape="1">
            <a:gsLst>
              <a:gs pos="54000">
                <a:schemeClr val="bg1">
                  <a:lumMod val="65000"/>
                  <a:alpha val="36000"/>
                </a:schemeClr>
              </a:gs>
              <a:gs pos="38000">
                <a:schemeClr val="accent1">
                  <a:shade val="100000"/>
                  <a:satMod val="115000"/>
                  <a:alpha val="0"/>
                </a:schemeClr>
              </a:gs>
            </a:gsLst>
            <a:lin ang="166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27" name="Freihandform 26"/>
          <p:cNvSpPr/>
          <p:nvPr/>
        </p:nvSpPr>
        <p:spPr bwMode="auto">
          <a:xfrm>
            <a:off x="724282" y="5435319"/>
            <a:ext cx="4830796" cy="940279"/>
          </a:xfrm>
          <a:custGeom>
            <a:avLst/>
            <a:gdLst>
              <a:gd name="connsiteX0" fmla="*/ 25879 w 3614468"/>
              <a:gd name="connsiteY0" fmla="*/ 276045 h 940279"/>
              <a:gd name="connsiteX1" fmla="*/ 3605842 w 3614468"/>
              <a:gd name="connsiteY1" fmla="*/ 0 h 940279"/>
              <a:gd name="connsiteX2" fmla="*/ 3614468 w 3614468"/>
              <a:gd name="connsiteY2" fmla="*/ 741871 h 940279"/>
              <a:gd name="connsiteX3" fmla="*/ 0 w 3614468"/>
              <a:gd name="connsiteY3" fmla="*/ 940279 h 940279"/>
              <a:gd name="connsiteX4" fmla="*/ 25879 w 3614468"/>
              <a:gd name="connsiteY4" fmla="*/ 276045 h 940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468" h="940279">
                <a:moveTo>
                  <a:pt x="25879" y="276045"/>
                </a:moveTo>
                <a:lnTo>
                  <a:pt x="3605842" y="0"/>
                </a:lnTo>
                <a:lnTo>
                  <a:pt x="3614468" y="741871"/>
                </a:lnTo>
                <a:lnTo>
                  <a:pt x="0" y="940279"/>
                </a:lnTo>
                <a:lnTo>
                  <a:pt x="25879" y="276045"/>
                </a:lnTo>
                <a:close/>
              </a:path>
            </a:pathLst>
          </a:custGeom>
          <a:gradFill>
            <a:gsLst>
              <a:gs pos="67000">
                <a:schemeClr val="bg1">
                  <a:lumMod val="65000"/>
                  <a:alpha val="21000"/>
                </a:schemeClr>
              </a:gs>
              <a:gs pos="37000">
                <a:schemeClr val="accent1">
                  <a:shade val="100000"/>
                  <a:satMod val="115000"/>
                  <a:alpha val="0"/>
                </a:schemeClr>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28" name="Bildplatzhalter 14"/>
          <p:cNvSpPr>
            <a:spLocks noGrp="1"/>
          </p:cNvSpPr>
          <p:nvPr>
            <p:ph type="pic" sz="quarter" idx="14"/>
          </p:nvPr>
        </p:nvSpPr>
        <p:spPr bwMode="auto">
          <a:xfrm>
            <a:off x="2687857" y="1759975"/>
            <a:ext cx="9585435" cy="3584536"/>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101600" sy="23000" kx="-1200000" algn="bl" rotWithShape="0">
              <a:prstClr val="black">
                <a:alpha val="20000"/>
              </a:prstClr>
            </a:outerShdw>
          </a:effectLst>
          <a:scene3d>
            <a:camera prst="perspectiveContrastingLeftFacing">
              <a:rot lat="0" lon="2400000" rev="21594000"/>
            </a:camera>
            <a:lightRig rig="threePt" dir="t"/>
          </a:scene3d>
        </p:spPr>
        <p:txBody>
          <a:bodyPr/>
          <a:lstStyle/>
          <a:p>
            <a:r>
              <a:rPr lang="en-GB"/>
              <a:t>Drag picture to placeholder or click icon to add</a:t>
            </a:r>
            <a:endParaRPr lang="de-DE" dirty="0"/>
          </a:p>
        </p:txBody>
      </p:sp>
      <p:sp>
        <p:nvSpPr>
          <p:cNvPr id="29" name="Bildplatzhalter 14"/>
          <p:cNvSpPr>
            <a:spLocks noGrp="1"/>
          </p:cNvSpPr>
          <p:nvPr>
            <p:ph type="pic" sz="quarter" idx="16"/>
          </p:nvPr>
        </p:nvSpPr>
        <p:spPr bwMode="auto">
          <a:xfrm flipH="1">
            <a:off x="349025" y="2602156"/>
            <a:ext cx="6074979" cy="299461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3500000" sy="23000" kx="1200000" algn="br" rotWithShape="0">
              <a:prstClr val="black">
                <a:alpha val="20000"/>
              </a:prstClr>
            </a:outerShdw>
          </a:effectLst>
          <a:scene3d>
            <a:camera prst="perspectiveContrastingLeftFacing">
              <a:rot lat="21594183" lon="19499996" rev="21598445"/>
            </a:camera>
            <a:lightRig rig="threePt" dir="t"/>
          </a:scene3d>
        </p:spPr>
        <p:txBody>
          <a:bodyPr/>
          <a:lstStyle/>
          <a:p>
            <a:r>
              <a:rPr lang="en-GB"/>
              <a:t>Drag picture to placeholder or click icon to add</a:t>
            </a:r>
            <a:endParaRPr lang="de-DE" dirty="0"/>
          </a:p>
        </p:txBody>
      </p:sp>
    </p:spTree>
    <p:extLst>
      <p:ext uri="{BB962C8B-B14F-4D97-AF65-F5344CB8AC3E}">
        <p14:creationId xmlns:p14="http://schemas.microsoft.com/office/powerpoint/2010/main" val="13255307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ext with Image (upright)">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7"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5" name="Bildplatzhalter 14"/>
          <p:cNvSpPr>
            <a:spLocks noGrp="1"/>
          </p:cNvSpPr>
          <p:nvPr>
            <p:ph type="pic" sz="quarter" idx="14"/>
          </p:nvPr>
        </p:nvSpPr>
        <p:spPr bwMode="auto">
          <a:xfrm>
            <a:off x="8417286" y="1730478"/>
            <a:ext cx="3774719" cy="4071836"/>
          </a:xfrm>
          <a:solidFill>
            <a:schemeClr val="bg1">
              <a:lumMod val="75000"/>
            </a:schemeClr>
          </a:solidFill>
        </p:spPr>
        <p:txBody>
          <a:bodyPr/>
          <a:lstStyle/>
          <a:p>
            <a:r>
              <a:rPr lang="en-GB"/>
              <a:t>Drag picture to placeholder or click icon to add</a:t>
            </a:r>
            <a:endParaRPr lang="de-DE"/>
          </a:p>
        </p:txBody>
      </p:sp>
      <p:sp>
        <p:nvSpPr>
          <p:cNvPr id="9" name="Text Placeholder 8"/>
          <p:cNvSpPr>
            <a:spLocks noGrp="1"/>
          </p:cNvSpPr>
          <p:nvPr>
            <p:ph type="body" sz="quarter" idx="16"/>
          </p:nvPr>
        </p:nvSpPr>
        <p:spPr bwMode="auto">
          <a:xfrm>
            <a:off x="609605" y="1730478"/>
            <a:ext cx="7611775" cy="4071836"/>
          </a:xfrm>
          <a:noFill/>
        </p:spPr>
        <p:txBody>
          <a:bodyPr/>
          <a:lstStyle>
            <a:lvl1pPr>
              <a:buClrTx/>
              <a:buFont typeface="Wingdings" pitchFamily="2" charset="2"/>
              <a:buChar char="§"/>
              <a:defRPr/>
            </a:lvl1pPr>
            <a:lvl3pPr>
              <a:buClrTx/>
              <a:buFont typeface="Wingdings" pitchFamily="2" charset="2"/>
              <a:buChar char="§"/>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003814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ext with Image (square)">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7"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5" name="Bildplatzhalter 14"/>
          <p:cNvSpPr>
            <a:spLocks noGrp="1"/>
          </p:cNvSpPr>
          <p:nvPr>
            <p:ph type="pic" sz="quarter" idx="14"/>
          </p:nvPr>
        </p:nvSpPr>
        <p:spPr bwMode="auto">
          <a:xfrm>
            <a:off x="6197604" y="1700982"/>
            <a:ext cx="5994401" cy="4101332"/>
          </a:xfrm>
          <a:solidFill>
            <a:schemeClr val="bg1">
              <a:lumMod val="75000"/>
            </a:schemeClr>
          </a:solidFill>
        </p:spPr>
        <p:txBody>
          <a:bodyPr/>
          <a:lstStyle/>
          <a:p>
            <a:r>
              <a:rPr lang="en-GB"/>
              <a:t>Drag picture to placeholder or click icon to add</a:t>
            </a:r>
            <a:endParaRPr lang="de-DE" dirty="0"/>
          </a:p>
        </p:txBody>
      </p:sp>
      <p:sp>
        <p:nvSpPr>
          <p:cNvPr id="9" name="Text Placeholder 8"/>
          <p:cNvSpPr>
            <a:spLocks noGrp="1"/>
          </p:cNvSpPr>
          <p:nvPr>
            <p:ph type="body" sz="quarter" idx="16"/>
          </p:nvPr>
        </p:nvSpPr>
        <p:spPr bwMode="auto">
          <a:xfrm>
            <a:off x="609600" y="1700982"/>
            <a:ext cx="5384800" cy="4101332"/>
          </a:xfrm>
        </p:spPr>
        <p:txBody>
          <a:bodyPr/>
          <a:lstStyle>
            <a:lvl1pPr>
              <a:buClrTx/>
              <a:buFont typeface="Wingdings" pitchFamily="2" charset="2"/>
              <a:buChar char="§"/>
              <a:defRPr/>
            </a:lvl1pPr>
            <a:lvl3pPr>
              <a:buClrTx/>
              <a:buFont typeface="Wingdings" pitchFamily="2" charset="2"/>
              <a:buChar char="§"/>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5566212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ext with Image (landscape)">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7"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5" name="Bildplatzhalter 14"/>
          <p:cNvSpPr>
            <a:spLocks noGrp="1"/>
          </p:cNvSpPr>
          <p:nvPr>
            <p:ph type="pic" sz="quarter" idx="14"/>
          </p:nvPr>
        </p:nvSpPr>
        <p:spPr bwMode="auto">
          <a:xfrm>
            <a:off x="3965216" y="1769808"/>
            <a:ext cx="8226784" cy="4032507"/>
          </a:xfrm>
          <a:solidFill>
            <a:schemeClr val="bg1">
              <a:lumMod val="75000"/>
            </a:schemeClr>
          </a:solidFill>
        </p:spPr>
        <p:txBody>
          <a:bodyPr/>
          <a:lstStyle/>
          <a:p>
            <a:r>
              <a:rPr lang="en-GB"/>
              <a:t>Drag picture to placeholder or click icon to add</a:t>
            </a:r>
            <a:endParaRPr lang="de-DE" dirty="0"/>
          </a:p>
        </p:txBody>
      </p:sp>
      <p:sp>
        <p:nvSpPr>
          <p:cNvPr id="9" name="Text Placeholder 8"/>
          <p:cNvSpPr>
            <a:spLocks noGrp="1"/>
          </p:cNvSpPr>
          <p:nvPr>
            <p:ph type="body" sz="quarter" idx="16"/>
          </p:nvPr>
        </p:nvSpPr>
        <p:spPr bwMode="auto">
          <a:xfrm>
            <a:off x="609600" y="1769808"/>
            <a:ext cx="3152416" cy="4032507"/>
          </a:xfrm>
        </p:spPr>
        <p:txBody>
          <a:bodyPr/>
          <a:lstStyle>
            <a:lvl1pPr>
              <a:buClrTx/>
              <a:buFont typeface="Wingdings" pitchFamily="2" charset="2"/>
              <a:buChar char="§"/>
              <a:defRPr/>
            </a:lvl1pPr>
            <a:lvl3pPr>
              <a:buNone/>
              <a:defRPr/>
            </a:lvl3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942966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Text with Image (widescree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7"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5" name="Bildplatzhalter 14"/>
          <p:cNvSpPr>
            <a:spLocks noGrp="1"/>
          </p:cNvSpPr>
          <p:nvPr>
            <p:ph type="pic" sz="quarter" idx="14"/>
          </p:nvPr>
        </p:nvSpPr>
        <p:spPr bwMode="auto">
          <a:xfrm>
            <a:off x="0" y="1108221"/>
            <a:ext cx="12192000" cy="4702973"/>
          </a:xfrm>
          <a:solidFill>
            <a:schemeClr val="bg1">
              <a:lumMod val="75000"/>
            </a:schemeClr>
          </a:solidFill>
        </p:spPr>
        <p:txBody>
          <a:bodyPr/>
          <a:lstStyle/>
          <a:p>
            <a:r>
              <a:rPr lang="en-GB"/>
              <a:t>Drag picture to placeholder or click icon to add</a:t>
            </a:r>
            <a:endParaRPr lang="de-DE"/>
          </a:p>
        </p:txBody>
      </p:sp>
      <p:sp>
        <p:nvSpPr>
          <p:cNvPr id="40" name="Textplatzhalter 39"/>
          <p:cNvSpPr>
            <a:spLocks noGrp="1"/>
          </p:cNvSpPr>
          <p:nvPr>
            <p:ph type="body" sz="quarter" idx="15"/>
          </p:nvPr>
        </p:nvSpPr>
        <p:spPr bwMode="auto">
          <a:xfrm>
            <a:off x="5" y="4650203"/>
            <a:ext cx="6675964" cy="855663"/>
          </a:xfrm>
          <a:solidFill>
            <a:schemeClr val="bg1">
              <a:alpha val="75000"/>
            </a:schemeClr>
          </a:solidFill>
        </p:spPr>
        <p:txBody>
          <a:bodyPr lIns="720000" anchor="ctr" anchorCtr="0">
            <a:normAutofit/>
          </a:bodyPr>
          <a:lstStyle>
            <a:lvl1pPr marL="0" indent="0">
              <a:buNone/>
              <a:defRPr sz="2400"/>
            </a:lvl1pPr>
          </a:lstStyle>
          <a:p>
            <a:pPr lvl="0"/>
            <a:r>
              <a:rPr lang="en-GB"/>
              <a:t>Click to edit Master text styles</a:t>
            </a:r>
          </a:p>
        </p:txBody>
      </p:sp>
    </p:spTree>
    <p:extLst>
      <p:ext uri="{BB962C8B-B14F-4D97-AF65-F5344CB8AC3E}">
        <p14:creationId xmlns:p14="http://schemas.microsoft.com/office/powerpoint/2010/main" val="17659659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Variatio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7"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5" name="Bildplatzhalter 14"/>
          <p:cNvSpPr>
            <a:spLocks noGrp="1"/>
          </p:cNvSpPr>
          <p:nvPr>
            <p:ph type="pic" sz="quarter" idx="14"/>
          </p:nvPr>
        </p:nvSpPr>
        <p:spPr bwMode="auto">
          <a:xfrm>
            <a:off x="3" y="3686870"/>
            <a:ext cx="12191999" cy="213121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15000" dir="5400000" sy="-100000" algn="bl" rotWithShape="0"/>
          </a:effectLst>
        </p:spPr>
        <p:txBody>
          <a:bodyPr/>
          <a:lstStyle/>
          <a:p>
            <a:r>
              <a:rPr lang="en-GB"/>
              <a:t>Drag picture to placeholder or click icon to add</a:t>
            </a:r>
            <a:endParaRPr lang="de-DE"/>
          </a:p>
        </p:txBody>
      </p:sp>
      <p:sp>
        <p:nvSpPr>
          <p:cNvPr id="9" name="Text Placeholder 8"/>
          <p:cNvSpPr>
            <a:spLocks noGrp="1"/>
          </p:cNvSpPr>
          <p:nvPr>
            <p:ph type="body" sz="quarter" idx="16"/>
          </p:nvPr>
        </p:nvSpPr>
        <p:spPr bwMode="auto">
          <a:xfrm>
            <a:off x="609605" y="1759974"/>
            <a:ext cx="10972799" cy="1758731"/>
          </a:xfrm>
        </p:spPr>
        <p:txBody>
          <a:bodyPr/>
          <a:lstStyle>
            <a:lvl1pPr>
              <a:buClrTx/>
              <a:buFont typeface="Wingdings" pitchFamily="2" charset="2"/>
              <a:buChar char="§"/>
              <a:defRPr/>
            </a:lvl1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181020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Text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r>
              <a:rPr lang="en-GB"/>
              <a:t>Click to edit Master title style</a:t>
            </a:r>
            <a:endParaRPr lang="de-DE" dirty="0"/>
          </a:p>
        </p:txBody>
      </p:sp>
      <p:sp>
        <p:nvSpPr>
          <p:cNvPr id="3" name="Textplatzhalter 2"/>
          <p:cNvSpPr>
            <a:spLocks noGrp="1"/>
          </p:cNvSpPr>
          <p:nvPr>
            <p:ph type="body" idx="1"/>
          </p:nvPr>
        </p:nvSpPr>
        <p:spPr bwMode="auto">
          <a:xfrm>
            <a:off x="609602" y="1781892"/>
            <a:ext cx="5386917"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platzhalter 4"/>
          <p:cNvSpPr>
            <a:spLocks noGrp="1"/>
          </p:cNvSpPr>
          <p:nvPr>
            <p:ph type="body" sz="quarter" idx="3"/>
          </p:nvPr>
        </p:nvSpPr>
        <p:spPr bwMode="auto">
          <a:xfrm>
            <a:off x="6193372" y="1781892"/>
            <a:ext cx="5389033"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ußzeilenplatzhalter 7"/>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9" name="Foliennummernplatzhalter 8"/>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3" name="Text Placeholder 8"/>
          <p:cNvSpPr>
            <a:spLocks noGrp="1"/>
          </p:cNvSpPr>
          <p:nvPr>
            <p:ph type="body" sz="quarter" idx="16"/>
          </p:nvPr>
        </p:nvSpPr>
        <p:spPr bwMode="auto">
          <a:xfrm>
            <a:off x="609606" y="2143433"/>
            <a:ext cx="5386919" cy="3658883"/>
          </a:xfrm>
          <a:solidFill>
            <a:schemeClr val="bg1"/>
          </a:solidFill>
          <a:ln w="12700">
            <a:solidFill>
              <a:schemeClr val="bg1">
                <a:lumMod val="75000"/>
              </a:schemeClr>
            </a:solidFill>
          </a:ln>
        </p:spPr>
        <p:txBody>
          <a:bodyPr vert="horz" lIns="108000" tIns="108000" rIns="108000" bIns="108000" rtlCol="0">
            <a:normAutofit/>
          </a:bodyPr>
          <a:lstStyle>
            <a:lvl1pPr algn="l" defTabSz="914400" rtl="0" eaLnBrk="1" latinLnBrk="0" hangingPunct="1">
              <a:spcBef>
                <a:spcPts val="800"/>
              </a:spcBef>
              <a:buClrTx/>
              <a:buFont typeface="Wingdings" pitchFamily="2" charset="2"/>
              <a:buChar char="§"/>
              <a:defRPr lang="en-US" sz="1800" kern="1200" smtClean="0">
                <a:solidFill>
                  <a:schemeClr val="tx1"/>
                </a:solidFill>
                <a:latin typeface="+mn-lt"/>
                <a:ea typeface="+mn-ea"/>
                <a:cs typeface="+mn-cs"/>
              </a:defRPr>
            </a:lvl1pPr>
            <a:lvl2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2pPr>
            <a:lvl3pPr algn="l" defTabSz="914400" rtl="0" eaLnBrk="1" latinLnBrk="0" hangingPunct="1">
              <a:spcBef>
                <a:spcPts val="800"/>
              </a:spcBef>
              <a:buClrTx/>
              <a:buFont typeface="Wingdings" pitchFamily="2" charset="2"/>
              <a:buChar char="§"/>
              <a:defRPr lang="en-US" sz="1800" kern="1200" smtClean="0">
                <a:solidFill>
                  <a:schemeClr val="tx1"/>
                </a:solidFill>
                <a:latin typeface="+mn-lt"/>
                <a:ea typeface="+mn-ea"/>
                <a:cs typeface="+mn-cs"/>
              </a:defRPr>
            </a:lvl3pPr>
            <a:lvl4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4pPr>
            <a:lvl5pPr algn="l" defTabSz="914400" rtl="0" eaLnBrk="1" latinLnBrk="0" hangingPunct="1">
              <a:spcBef>
                <a:spcPts val="800"/>
              </a:spcBef>
              <a:buFont typeface="Arial" pitchFamily="34" charset="0"/>
              <a:defRPr lang="en-GB" sz="1800" kern="1200" dirty="0" smtClean="0">
                <a:solidFill>
                  <a:schemeClr val="tx1"/>
                </a:solidFill>
                <a:latin typeface="+mn-lt"/>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5" name="Text Placeholder 8"/>
          <p:cNvSpPr>
            <a:spLocks noGrp="1"/>
          </p:cNvSpPr>
          <p:nvPr>
            <p:ph type="body" sz="quarter" idx="17"/>
          </p:nvPr>
        </p:nvSpPr>
        <p:spPr bwMode="auto">
          <a:xfrm>
            <a:off x="6195486" y="2143433"/>
            <a:ext cx="5386919" cy="3658883"/>
          </a:xfrm>
          <a:solidFill>
            <a:schemeClr val="bg1"/>
          </a:solidFill>
          <a:ln w="12700">
            <a:solidFill>
              <a:schemeClr val="bg1">
                <a:lumMod val="75000"/>
              </a:schemeClr>
            </a:solidFill>
          </a:ln>
        </p:spPr>
        <p:txBody>
          <a:bodyPr vert="horz" lIns="108000" tIns="108000" rIns="108000" bIns="108000" rtlCol="0">
            <a:normAutofit/>
          </a:bodyPr>
          <a:lstStyle>
            <a:lvl1pPr algn="l" defTabSz="914400" rtl="0" eaLnBrk="1" latinLnBrk="0" hangingPunct="1">
              <a:spcBef>
                <a:spcPts val="800"/>
              </a:spcBef>
              <a:buClrTx/>
              <a:buFont typeface="Wingdings" pitchFamily="2" charset="2"/>
              <a:buChar char="§"/>
              <a:defRPr lang="en-US" sz="1800" kern="1200" smtClean="0">
                <a:solidFill>
                  <a:schemeClr val="tx1"/>
                </a:solidFill>
                <a:latin typeface="+mn-lt"/>
                <a:ea typeface="+mn-ea"/>
                <a:cs typeface="+mn-cs"/>
              </a:defRPr>
            </a:lvl1pPr>
            <a:lvl2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2pPr>
            <a:lvl3pPr algn="l" defTabSz="914400" rtl="0" eaLnBrk="1" latinLnBrk="0" hangingPunct="1">
              <a:spcBef>
                <a:spcPts val="800"/>
              </a:spcBef>
              <a:buClrTx/>
              <a:buFont typeface="Wingdings" pitchFamily="2" charset="2"/>
              <a:buChar char="§"/>
              <a:defRPr lang="en-US" sz="1800" kern="1200" smtClean="0">
                <a:solidFill>
                  <a:schemeClr val="tx1"/>
                </a:solidFill>
                <a:latin typeface="+mn-lt"/>
                <a:ea typeface="+mn-ea"/>
                <a:cs typeface="+mn-cs"/>
              </a:defRPr>
            </a:lvl3pPr>
            <a:lvl4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4pPr>
            <a:lvl5pPr algn="l" defTabSz="914400" rtl="0" eaLnBrk="1" latinLnBrk="0" hangingPunct="1">
              <a:spcBef>
                <a:spcPts val="800"/>
              </a:spcBef>
              <a:buFont typeface="Arial" pitchFamily="34" charset="0"/>
              <a:defRPr lang="en-GB" sz="1800" kern="1200" dirty="0" smtClean="0">
                <a:solidFill>
                  <a:schemeClr val="tx1"/>
                </a:solidFill>
                <a:latin typeface="+mn-lt"/>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0333298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2">
    <p:spTree>
      <p:nvGrpSpPr>
        <p:cNvPr id="1" name=""/>
        <p:cNvGrpSpPr/>
        <p:nvPr/>
      </p:nvGrpSpPr>
      <p:grpSpPr>
        <a:xfrm>
          <a:off x="0" y="0"/>
          <a:ext cx="0" cy="0"/>
          <a:chOff x="0" y="0"/>
          <a:chExt cx="0" cy="0"/>
        </a:xfrm>
      </p:grpSpPr>
      <p:pic>
        <p:nvPicPr>
          <p:cNvPr id="9" name="Grafik 8" descr="Titel2.png"/>
          <p:cNvPicPr>
            <a:picLocks noChangeAspect="1"/>
          </p:cNvPicPr>
          <p:nvPr/>
        </p:nvPicPr>
        <p:blipFill>
          <a:blip r:embed="rId2" cstate="print">
            <a:lum contrast="10000"/>
            <a:extLst>
              <a:ext uri="{28A0092B-C50C-407E-A947-70E740481C1C}">
                <a14:useLocalDpi xmlns:a14="http://schemas.microsoft.com/office/drawing/2010/main"/>
              </a:ext>
            </a:extLst>
          </a:blip>
          <a:stretch>
            <a:fillRect/>
          </a:stretch>
        </p:blipFill>
        <p:spPr bwMode="auto">
          <a:xfrm>
            <a:off x="191295" y="145534"/>
            <a:ext cx="11830068" cy="4079663"/>
          </a:xfrm>
          <a:prstGeom prst="rect">
            <a:avLst/>
          </a:prstGeom>
        </p:spPr>
      </p:pic>
      <p:sp>
        <p:nvSpPr>
          <p:cNvPr id="15" name="Rechteck 14"/>
          <p:cNvSpPr/>
          <p:nvPr/>
        </p:nvSpPr>
        <p:spPr bwMode="auto">
          <a:xfrm>
            <a:off x="187712" y="4334966"/>
            <a:ext cx="11831568" cy="23706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7" name="Titel 1"/>
          <p:cNvSpPr>
            <a:spLocks noGrp="1"/>
          </p:cNvSpPr>
          <p:nvPr>
            <p:ph type="ctrTitle"/>
          </p:nvPr>
        </p:nvSpPr>
        <p:spPr bwMode="auto">
          <a:xfrm>
            <a:off x="838200" y="4305300"/>
            <a:ext cx="10363200" cy="988360"/>
          </a:xfrm>
        </p:spPr>
        <p:txBody>
          <a:bodyPr anchor="b" anchorCtr="0">
            <a:normAutofit/>
          </a:bodyPr>
          <a:lstStyle>
            <a:lvl1pPr algn="l">
              <a:defRPr sz="3200" b="1">
                <a:solidFill>
                  <a:schemeClr val="tx1"/>
                </a:solidFill>
              </a:defRPr>
            </a:lvl1pPr>
          </a:lstStyle>
          <a:p>
            <a:r>
              <a:rPr lang="en-GB"/>
              <a:t>Click to edit Master title style</a:t>
            </a:r>
            <a:endParaRPr lang="de-DE" dirty="0"/>
          </a:p>
        </p:txBody>
      </p:sp>
      <p:sp>
        <p:nvSpPr>
          <p:cNvPr id="18" name="Untertitel 2"/>
          <p:cNvSpPr>
            <a:spLocks noGrp="1"/>
          </p:cNvSpPr>
          <p:nvPr>
            <p:ph type="subTitle" idx="1"/>
          </p:nvPr>
        </p:nvSpPr>
        <p:spPr bwMode="auto">
          <a:xfrm>
            <a:off x="838200" y="5296462"/>
            <a:ext cx="10363200" cy="921124"/>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de-DE" dirty="0"/>
          </a:p>
        </p:txBody>
      </p:sp>
      <p:sp>
        <p:nvSpPr>
          <p:cNvPr id="8" name="Rechteck 7"/>
          <p:cNvSpPr/>
          <p:nvPr/>
        </p:nvSpPr>
        <p:spPr bwMode="auto">
          <a:xfrm>
            <a:off x="190771" y="4005430"/>
            <a:ext cx="11828509" cy="2190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1680" y="6055094"/>
            <a:ext cx="2060720" cy="504667"/>
          </a:xfrm>
          <a:prstGeom prst="rect">
            <a:avLst/>
          </a:prstGeom>
        </p:spPr>
      </p:pic>
    </p:spTree>
    <p:extLst>
      <p:ext uri="{BB962C8B-B14F-4D97-AF65-F5344CB8AC3E}">
        <p14:creationId xmlns:p14="http://schemas.microsoft.com/office/powerpoint/2010/main" val="1039624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Text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r>
              <a:rPr lang="en-GB"/>
              <a:t>Click to edit Master title style</a:t>
            </a:r>
            <a:endParaRPr lang="de-DE" dirty="0"/>
          </a:p>
        </p:txBody>
      </p:sp>
      <p:sp>
        <p:nvSpPr>
          <p:cNvPr id="3" name="Textplatzhalter 2"/>
          <p:cNvSpPr>
            <a:spLocks noGrp="1"/>
          </p:cNvSpPr>
          <p:nvPr>
            <p:ph type="body" idx="1"/>
          </p:nvPr>
        </p:nvSpPr>
        <p:spPr bwMode="auto">
          <a:xfrm>
            <a:off x="609606" y="1840879"/>
            <a:ext cx="3526367"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platzhalter 4"/>
          <p:cNvSpPr>
            <a:spLocks noGrp="1"/>
          </p:cNvSpPr>
          <p:nvPr>
            <p:ph type="body" sz="quarter" idx="3"/>
          </p:nvPr>
        </p:nvSpPr>
        <p:spPr bwMode="auto">
          <a:xfrm>
            <a:off x="4332822" y="1840879"/>
            <a:ext cx="3526367"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ußzeilenplatzhalter 7"/>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9" name="Foliennummernplatzhalter 8"/>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38" name="Textplatzhalter 4"/>
          <p:cNvSpPr>
            <a:spLocks noGrp="1"/>
          </p:cNvSpPr>
          <p:nvPr>
            <p:ph type="body" sz="quarter" idx="14"/>
          </p:nvPr>
        </p:nvSpPr>
        <p:spPr bwMode="auto">
          <a:xfrm>
            <a:off x="8056037" y="1840879"/>
            <a:ext cx="3526367"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5" name="Text Placeholder 14"/>
          <p:cNvSpPr>
            <a:spLocks noGrp="1"/>
          </p:cNvSpPr>
          <p:nvPr>
            <p:ph type="body" sz="quarter" idx="16"/>
          </p:nvPr>
        </p:nvSpPr>
        <p:spPr bwMode="auto">
          <a:xfrm>
            <a:off x="609606" y="2202427"/>
            <a:ext cx="3526367" cy="3599887"/>
          </a:xfrm>
          <a:solidFill>
            <a:schemeClr val="bg1"/>
          </a:solidFill>
          <a:ln w="12700">
            <a:solidFill>
              <a:schemeClr val="bg1">
                <a:lumMod val="75000"/>
              </a:schemeClr>
            </a:solidFill>
          </a:ln>
        </p:spPr>
        <p:txBody>
          <a:bodyPr lIns="108000" tIns="108000" rIns="108000" bIns="108000">
            <a:normAutofit/>
          </a:bodyPr>
          <a:lstStyle>
            <a:lvl1pPr>
              <a:spcBef>
                <a:spcPts val="800"/>
              </a:spcBef>
              <a:buClrTx/>
              <a:buFont typeface="Wingdings" pitchFamily="2" charset="2"/>
              <a:buChar char="§"/>
              <a:defRPr sz="1800"/>
            </a:lvl1pPr>
            <a:lvl2pPr marL="444500" indent="-203200">
              <a:spcBef>
                <a:spcPts val="800"/>
              </a:spcBef>
              <a:defRPr sz="1800"/>
            </a:lvl2pPr>
            <a:lvl3pPr>
              <a:defRPr sz="1600"/>
            </a:lvl3pPr>
            <a:lvl4pPr>
              <a:defRPr sz="1600"/>
            </a:lvl4pPr>
            <a:lvl5pPr>
              <a:defRPr sz="1600"/>
            </a:lvl5pPr>
          </a:lstStyle>
          <a:p>
            <a:pPr lvl="0"/>
            <a:r>
              <a:rPr lang="en-GB"/>
              <a:t>Click to edit Master text styles</a:t>
            </a:r>
          </a:p>
          <a:p>
            <a:pPr lvl="1"/>
            <a:r>
              <a:rPr lang="en-GB"/>
              <a:t>Second level</a:t>
            </a:r>
          </a:p>
        </p:txBody>
      </p:sp>
      <p:sp>
        <p:nvSpPr>
          <p:cNvPr id="16" name="Text Placeholder 14"/>
          <p:cNvSpPr>
            <a:spLocks noGrp="1"/>
          </p:cNvSpPr>
          <p:nvPr>
            <p:ph type="body" sz="quarter" idx="17"/>
          </p:nvPr>
        </p:nvSpPr>
        <p:spPr bwMode="auto">
          <a:xfrm>
            <a:off x="4332822" y="2202427"/>
            <a:ext cx="3526367" cy="3599887"/>
          </a:xfrm>
          <a:solidFill>
            <a:schemeClr val="bg1"/>
          </a:solidFill>
          <a:ln w="12700">
            <a:solidFill>
              <a:schemeClr val="bg1">
                <a:lumMod val="75000"/>
              </a:schemeClr>
            </a:solidFill>
          </a:ln>
        </p:spPr>
        <p:txBody>
          <a:bodyPr lIns="108000" tIns="108000" rIns="108000" bIns="108000">
            <a:normAutofit/>
          </a:bodyPr>
          <a:lstStyle>
            <a:lvl1pPr>
              <a:spcBef>
                <a:spcPts val="800"/>
              </a:spcBef>
              <a:buClrTx/>
              <a:buFont typeface="Wingdings" pitchFamily="2" charset="2"/>
              <a:buChar char="§"/>
              <a:defRPr sz="1800"/>
            </a:lvl1pPr>
            <a:lvl2pPr marL="444500" indent="-203200">
              <a:spcBef>
                <a:spcPts val="800"/>
              </a:spcBef>
              <a:defRPr sz="1800"/>
            </a:lvl2pPr>
            <a:lvl3pPr>
              <a:defRPr sz="1600"/>
            </a:lvl3pPr>
            <a:lvl4pPr>
              <a:defRPr sz="1600"/>
            </a:lvl4pPr>
            <a:lvl5pPr>
              <a:defRPr sz="1600"/>
            </a:lvl5pPr>
          </a:lstStyle>
          <a:p>
            <a:pPr lvl="0"/>
            <a:r>
              <a:rPr lang="en-GB"/>
              <a:t>Click to edit Master text styles</a:t>
            </a:r>
          </a:p>
          <a:p>
            <a:pPr lvl="1"/>
            <a:r>
              <a:rPr lang="en-GB"/>
              <a:t>Second level</a:t>
            </a:r>
          </a:p>
        </p:txBody>
      </p:sp>
      <p:sp>
        <p:nvSpPr>
          <p:cNvPr id="17" name="Text Placeholder 14"/>
          <p:cNvSpPr>
            <a:spLocks noGrp="1"/>
          </p:cNvSpPr>
          <p:nvPr>
            <p:ph type="body" sz="quarter" idx="18"/>
          </p:nvPr>
        </p:nvSpPr>
        <p:spPr bwMode="auto">
          <a:xfrm>
            <a:off x="8056037" y="2202427"/>
            <a:ext cx="3526367" cy="3599887"/>
          </a:xfrm>
          <a:solidFill>
            <a:schemeClr val="bg1"/>
          </a:solidFill>
          <a:ln w="12700">
            <a:solidFill>
              <a:schemeClr val="bg1">
                <a:lumMod val="75000"/>
              </a:schemeClr>
            </a:solidFill>
          </a:ln>
        </p:spPr>
        <p:txBody>
          <a:bodyPr lIns="108000" tIns="108000" rIns="108000" bIns="108000">
            <a:normAutofit/>
          </a:bodyPr>
          <a:lstStyle>
            <a:lvl1pPr>
              <a:spcBef>
                <a:spcPts val="800"/>
              </a:spcBef>
              <a:buClrTx/>
              <a:buFont typeface="Wingdings" pitchFamily="2" charset="2"/>
              <a:buChar char="§"/>
              <a:defRPr sz="1800"/>
            </a:lvl1pPr>
            <a:lvl2pPr marL="444500" indent="-203200">
              <a:spcBef>
                <a:spcPts val="800"/>
              </a:spcBef>
              <a:defRPr sz="1800"/>
            </a:lvl2pPr>
            <a:lvl3pPr>
              <a:defRPr sz="1600"/>
            </a:lvl3pPr>
            <a:lvl4pPr>
              <a:defRPr sz="1600"/>
            </a:lvl4pPr>
            <a:lvl5pPr>
              <a:defRPr sz="16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2677999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Images (horizont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r>
              <a:rPr lang="en-GB"/>
              <a:t>Click to edit Master title style</a:t>
            </a:r>
            <a:endParaRPr lang="de-DE" dirty="0"/>
          </a:p>
        </p:txBody>
      </p:sp>
      <p:sp>
        <p:nvSpPr>
          <p:cNvPr id="8" name="Fußzeilenplatzhalter 7"/>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9" name="Foliennummernplatzhalter 8"/>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24" name="Bildplatzhalter 23"/>
          <p:cNvSpPr>
            <a:spLocks noGrp="1"/>
          </p:cNvSpPr>
          <p:nvPr>
            <p:ph type="pic" sz="quarter" idx="14"/>
          </p:nvPr>
        </p:nvSpPr>
        <p:spPr bwMode="auto">
          <a:xfrm>
            <a:off x="609602" y="1779637"/>
            <a:ext cx="5386917" cy="193373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r>
              <a:rPr lang="en-GB"/>
              <a:t>Drag picture to placeholder or click icon to add</a:t>
            </a:r>
            <a:endParaRPr lang="de-DE"/>
          </a:p>
        </p:txBody>
      </p:sp>
      <p:sp>
        <p:nvSpPr>
          <p:cNvPr id="26" name="Bildplatzhalter 25"/>
          <p:cNvSpPr>
            <a:spLocks noGrp="1"/>
          </p:cNvSpPr>
          <p:nvPr>
            <p:ph type="pic" sz="quarter" idx="15"/>
          </p:nvPr>
        </p:nvSpPr>
        <p:spPr bwMode="auto">
          <a:xfrm>
            <a:off x="6193372" y="1779637"/>
            <a:ext cx="5389033" cy="193373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r>
              <a:rPr lang="en-GB"/>
              <a:t>Drag picture to placeholder or click icon to add</a:t>
            </a:r>
            <a:endParaRPr lang="de-DE"/>
          </a:p>
        </p:txBody>
      </p:sp>
      <p:sp>
        <p:nvSpPr>
          <p:cNvPr id="11" name="Text Placeholder 14"/>
          <p:cNvSpPr>
            <a:spLocks noGrp="1"/>
          </p:cNvSpPr>
          <p:nvPr>
            <p:ph type="body" sz="quarter" idx="16"/>
          </p:nvPr>
        </p:nvSpPr>
        <p:spPr bwMode="auto">
          <a:xfrm>
            <a:off x="609602" y="3729286"/>
            <a:ext cx="5386917" cy="2073031"/>
          </a:xfrm>
          <a:solidFill>
            <a:schemeClr val="bg1"/>
          </a:solidFill>
          <a:ln w="12700">
            <a:solidFill>
              <a:schemeClr val="bg1">
                <a:lumMod val="75000"/>
              </a:schemeClr>
            </a:solidFill>
          </a:ln>
        </p:spPr>
        <p:txBody>
          <a:bodyPr lIns="108000" tIns="108000" rIns="108000" bIns="108000">
            <a:normAutofit/>
          </a:bodyPr>
          <a:lstStyle>
            <a:lvl1pPr>
              <a:spcBef>
                <a:spcPts val="400"/>
              </a:spcBef>
              <a:buClrTx/>
              <a:buFont typeface="Wingdings" pitchFamily="2" charset="2"/>
              <a:buChar char="§"/>
              <a:defRPr sz="2000"/>
            </a:lvl1pPr>
            <a:lvl2pPr marL="444500" indent="-203200">
              <a:spcBef>
                <a:spcPts val="400"/>
              </a:spcBef>
              <a:defRPr sz="2000"/>
            </a:lvl2pPr>
            <a:lvl3pPr>
              <a:defRPr sz="1600"/>
            </a:lvl3pPr>
            <a:lvl4pPr>
              <a:defRPr sz="1600"/>
            </a:lvl4pPr>
            <a:lvl5pPr>
              <a:defRPr sz="1600"/>
            </a:lvl5pPr>
          </a:lstStyle>
          <a:p>
            <a:pPr lvl="0"/>
            <a:r>
              <a:rPr lang="en-GB"/>
              <a:t>Click to edit Master text styles</a:t>
            </a:r>
          </a:p>
          <a:p>
            <a:pPr lvl="1"/>
            <a:r>
              <a:rPr lang="en-GB"/>
              <a:t>Second level</a:t>
            </a:r>
          </a:p>
        </p:txBody>
      </p:sp>
      <p:sp>
        <p:nvSpPr>
          <p:cNvPr id="12" name="Text Placeholder 14"/>
          <p:cNvSpPr>
            <a:spLocks noGrp="1"/>
          </p:cNvSpPr>
          <p:nvPr>
            <p:ph type="body" sz="quarter" idx="17"/>
          </p:nvPr>
        </p:nvSpPr>
        <p:spPr bwMode="auto">
          <a:xfrm>
            <a:off x="6195484" y="3729286"/>
            <a:ext cx="5386917" cy="2073031"/>
          </a:xfrm>
          <a:solidFill>
            <a:schemeClr val="bg1"/>
          </a:solidFill>
          <a:ln w="12700">
            <a:solidFill>
              <a:schemeClr val="bg1">
                <a:lumMod val="75000"/>
              </a:schemeClr>
            </a:solidFill>
          </a:ln>
        </p:spPr>
        <p:txBody>
          <a:bodyPr lIns="108000" tIns="108000" rIns="108000" bIns="108000">
            <a:normAutofit/>
          </a:bodyPr>
          <a:lstStyle>
            <a:lvl1pPr>
              <a:spcBef>
                <a:spcPts val="400"/>
              </a:spcBef>
              <a:buClrTx/>
              <a:buFont typeface="Wingdings" pitchFamily="2" charset="2"/>
              <a:buChar char="§"/>
              <a:defRPr sz="2000"/>
            </a:lvl1pPr>
            <a:lvl2pPr marL="444500" indent="-203200">
              <a:spcBef>
                <a:spcPts val="400"/>
              </a:spcBef>
              <a:defRPr sz="2000"/>
            </a:lvl2pPr>
            <a:lvl3pPr>
              <a:defRPr sz="1600"/>
            </a:lvl3pPr>
            <a:lvl4pPr>
              <a:defRPr sz="1600"/>
            </a:lvl4pPr>
            <a:lvl5pPr>
              <a:defRPr sz="16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5811485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r>
              <a:rPr lang="en-GB"/>
              <a:t>Click to edit Master title style</a:t>
            </a:r>
            <a:endParaRPr lang="de-DE" dirty="0"/>
          </a:p>
        </p:txBody>
      </p:sp>
      <p:sp>
        <p:nvSpPr>
          <p:cNvPr id="8" name="Fußzeilenplatzhalter 7"/>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9" name="Foliennummernplatzhalter 8"/>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24" name="Bildplatzhalter 23"/>
          <p:cNvSpPr>
            <a:spLocks noGrp="1"/>
          </p:cNvSpPr>
          <p:nvPr>
            <p:ph type="pic" sz="quarter" idx="14"/>
          </p:nvPr>
        </p:nvSpPr>
        <p:spPr bwMode="auto">
          <a:xfrm>
            <a:off x="609605" y="1720645"/>
            <a:ext cx="3643492" cy="1963227"/>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r>
              <a:rPr lang="en-GB"/>
              <a:t>Drag picture to placeholder or click icon to add</a:t>
            </a:r>
            <a:endParaRPr lang="de-DE" dirty="0"/>
          </a:p>
        </p:txBody>
      </p:sp>
      <p:sp>
        <p:nvSpPr>
          <p:cNvPr id="15" name="Bildplatzhalter 23"/>
          <p:cNvSpPr>
            <a:spLocks noGrp="1"/>
          </p:cNvSpPr>
          <p:nvPr>
            <p:ph type="pic" sz="quarter" idx="23"/>
          </p:nvPr>
        </p:nvSpPr>
        <p:spPr bwMode="auto">
          <a:xfrm>
            <a:off x="609605" y="3839090"/>
            <a:ext cx="3643492" cy="1963227"/>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r>
              <a:rPr lang="en-GB"/>
              <a:t>Drag picture to placeholder or click icon to add</a:t>
            </a:r>
            <a:endParaRPr lang="de-DE"/>
          </a:p>
        </p:txBody>
      </p:sp>
      <p:sp>
        <p:nvSpPr>
          <p:cNvPr id="12" name="Text Placeholder 14"/>
          <p:cNvSpPr>
            <a:spLocks noGrp="1"/>
          </p:cNvSpPr>
          <p:nvPr>
            <p:ph type="body" sz="quarter" idx="16"/>
          </p:nvPr>
        </p:nvSpPr>
        <p:spPr bwMode="auto">
          <a:xfrm>
            <a:off x="4449943" y="1720644"/>
            <a:ext cx="7132459" cy="1963227"/>
          </a:xfrm>
          <a:solidFill>
            <a:schemeClr val="bg1"/>
          </a:solidFill>
          <a:ln w="12700">
            <a:solidFill>
              <a:schemeClr val="bg1">
                <a:lumMod val="75000"/>
              </a:schemeClr>
            </a:solidFill>
          </a:ln>
        </p:spPr>
        <p:txBody>
          <a:bodyPr lIns="108000" tIns="108000" rIns="108000" bIns="108000">
            <a:normAutofit/>
          </a:bodyPr>
          <a:lstStyle>
            <a:lvl1pPr>
              <a:spcBef>
                <a:spcPts val="400"/>
              </a:spcBef>
              <a:buClrTx/>
              <a:buFont typeface="Wingdings" pitchFamily="2" charset="2"/>
              <a:buChar char="§"/>
              <a:defRPr sz="2000"/>
            </a:lvl1pPr>
            <a:lvl2pPr marL="444500" indent="-203200">
              <a:spcBef>
                <a:spcPts val="400"/>
              </a:spcBef>
              <a:defRPr sz="2000"/>
            </a:lvl2pPr>
            <a:lvl3pPr>
              <a:defRPr sz="1600"/>
            </a:lvl3pPr>
            <a:lvl4pPr>
              <a:defRPr sz="1600"/>
            </a:lvl4pPr>
            <a:lvl5pPr>
              <a:defRPr sz="1600"/>
            </a:lvl5pPr>
          </a:lstStyle>
          <a:p>
            <a:pPr lvl="0"/>
            <a:r>
              <a:rPr lang="en-GB"/>
              <a:t>Click to edit Master text styles</a:t>
            </a:r>
          </a:p>
          <a:p>
            <a:pPr lvl="1"/>
            <a:r>
              <a:rPr lang="en-GB"/>
              <a:t>Second level</a:t>
            </a:r>
          </a:p>
        </p:txBody>
      </p:sp>
      <p:sp>
        <p:nvSpPr>
          <p:cNvPr id="13" name="Text Placeholder 14"/>
          <p:cNvSpPr>
            <a:spLocks noGrp="1"/>
          </p:cNvSpPr>
          <p:nvPr>
            <p:ph type="body" sz="quarter" idx="24"/>
          </p:nvPr>
        </p:nvSpPr>
        <p:spPr bwMode="auto">
          <a:xfrm>
            <a:off x="4449943" y="3839089"/>
            <a:ext cx="7132459" cy="1963227"/>
          </a:xfrm>
          <a:solidFill>
            <a:schemeClr val="bg1"/>
          </a:solidFill>
          <a:ln w="12700">
            <a:solidFill>
              <a:schemeClr val="bg1">
                <a:lumMod val="75000"/>
              </a:schemeClr>
            </a:solidFill>
          </a:ln>
        </p:spPr>
        <p:txBody>
          <a:bodyPr lIns="108000" tIns="108000" rIns="108000" bIns="108000">
            <a:normAutofit/>
          </a:bodyPr>
          <a:lstStyle>
            <a:lvl1pPr>
              <a:spcBef>
                <a:spcPts val="400"/>
              </a:spcBef>
              <a:buClrTx/>
              <a:buFont typeface="Wingdings" pitchFamily="2" charset="2"/>
              <a:buChar char="§"/>
              <a:defRPr sz="2000"/>
            </a:lvl1pPr>
            <a:lvl2pPr marL="444500" indent="-203200">
              <a:spcBef>
                <a:spcPts val="400"/>
              </a:spcBef>
              <a:defRPr sz="2000"/>
            </a:lvl2pPr>
            <a:lvl3pPr>
              <a:defRPr sz="1600"/>
            </a:lvl3pPr>
            <a:lvl4pPr>
              <a:defRPr sz="1600"/>
            </a:lvl4pPr>
            <a:lvl5pPr>
              <a:defRPr sz="16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0842304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r>
              <a:rPr lang="en-GB"/>
              <a:t>Click to edit Master title style</a:t>
            </a:r>
            <a:endParaRPr lang="de-DE" dirty="0"/>
          </a:p>
        </p:txBody>
      </p:sp>
      <p:sp>
        <p:nvSpPr>
          <p:cNvPr id="8" name="Fußzeilenplatzhalter 7"/>
          <p:cNvSpPr>
            <a:spLocks noGrp="1"/>
          </p:cNvSpPr>
          <p:nvPr>
            <p:ph type="ftr" sz="quarter" idx="11"/>
          </p:nvPr>
        </p:nvSpPr>
        <p:spPr bwMode="auto">
          <a:xfrm>
            <a:off x="1123578" y="6173789"/>
            <a:ext cx="8274917" cy="365125"/>
          </a:xfrm>
          <a:prstGeom prst="rect">
            <a:avLst/>
          </a:prstGeom>
        </p:spPr>
        <p:txBody>
          <a:bodyPr lIns="0" tIns="0" rIns="0" bIns="0"/>
          <a:lstStyle/>
          <a:p>
            <a:endParaRPr lang="en-US"/>
          </a:p>
        </p:txBody>
      </p:sp>
      <p:sp>
        <p:nvSpPr>
          <p:cNvPr id="9" name="Foliennummernplatzhalter 8"/>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24" name="Bildplatzhalter 23"/>
          <p:cNvSpPr>
            <a:spLocks noGrp="1"/>
          </p:cNvSpPr>
          <p:nvPr>
            <p:ph type="pic" sz="quarter" idx="14"/>
          </p:nvPr>
        </p:nvSpPr>
        <p:spPr bwMode="auto">
          <a:xfrm>
            <a:off x="609605" y="1769802"/>
            <a:ext cx="3643492" cy="124069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r>
              <a:rPr lang="en-GB"/>
              <a:t>Drag picture to placeholder or click icon to add</a:t>
            </a:r>
            <a:endParaRPr lang="de-DE" dirty="0"/>
          </a:p>
        </p:txBody>
      </p:sp>
      <p:sp>
        <p:nvSpPr>
          <p:cNvPr id="15" name="Bildplatzhalter 23"/>
          <p:cNvSpPr>
            <a:spLocks noGrp="1"/>
          </p:cNvSpPr>
          <p:nvPr>
            <p:ph type="pic" sz="quarter" idx="23"/>
          </p:nvPr>
        </p:nvSpPr>
        <p:spPr bwMode="auto">
          <a:xfrm>
            <a:off x="609605" y="3175544"/>
            <a:ext cx="3643492" cy="1240695"/>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r>
              <a:rPr lang="en-GB"/>
              <a:t>Drag picture to placeholder or click icon to add</a:t>
            </a:r>
            <a:endParaRPr lang="de-DE" dirty="0"/>
          </a:p>
        </p:txBody>
      </p:sp>
      <p:sp>
        <p:nvSpPr>
          <p:cNvPr id="32" name="Bildplatzhalter 23"/>
          <p:cNvSpPr>
            <a:spLocks noGrp="1"/>
          </p:cNvSpPr>
          <p:nvPr>
            <p:ph type="pic" sz="quarter" idx="25"/>
          </p:nvPr>
        </p:nvSpPr>
        <p:spPr bwMode="auto">
          <a:xfrm>
            <a:off x="609605" y="4561624"/>
            <a:ext cx="3643492" cy="1240695"/>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r>
              <a:rPr lang="en-GB"/>
              <a:t>Drag picture to placeholder or click icon to add</a:t>
            </a:r>
            <a:endParaRPr lang="de-DE"/>
          </a:p>
        </p:txBody>
      </p:sp>
      <p:sp>
        <p:nvSpPr>
          <p:cNvPr id="12" name="Text Placeholder 14"/>
          <p:cNvSpPr>
            <a:spLocks noGrp="1"/>
          </p:cNvSpPr>
          <p:nvPr>
            <p:ph type="body" sz="quarter" idx="16"/>
          </p:nvPr>
        </p:nvSpPr>
        <p:spPr bwMode="auto">
          <a:xfrm>
            <a:off x="4449943" y="1769805"/>
            <a:ext cx="7132459" cy="1240689"/>
          </a:xfrm>
          <a:solidFill>
            <a:schemeClr val="bg1"/>
          </a:solidFill>
          <a:ln w="12700">
            <a:solidFill>
              <a:schemeClr val="bg1">
                <a:lumMod val="75000"/>
              </a:schemeClr>
            </a:solidFill>
          </a:ln>
        </p:spPr>
        <p:txBody>
          <a:bodyPr lIns="108000" tIns="108000" rIns="108000" bIns="108000">
            <a:noAutofit/>
          </a:bodyPr>
          <a:lstStyle>
            <a:lvl1pPr marL="342900" indent="-342900" algn="l" defTabSz="914400" rtl="0" eaLnBrk="1" latinLnBrk="0" hangingPunct="1">
              <a:spcBef>
                <a:spcPts val="400"/>
              </a:spcBef>
              <a:buClrTx/>
              <a:buFont typeface="Wingdings" pitchFamily="2" charset="2"/>
              <a:buChar char="§"/>
              <a:defRPr lang="en-US" sz="2000" kern="1200" dirty="0" smtClean="0">
                <a:solidFill>
                  <a:schemeClr val="tx1"/>
                </a:solidFill>
                <a:latin typeface="+mn-lt"/>
                <a:ea typeface="+mn-ea"/>
                <a:cs typeface="+mn-cs"/>
              </a:defRPr>
            </a:lvl1pPr>
            <a:lvl2pPr marL="444500" indent="-203200" algn="l" defTabSz="914400" rtl="0" eaLnBrk="1" latinLnBrk="0" hangingPunct="1">
              <a:spcBef>
                <a:spcPts val="400"/>
              </a:spcBef>
              <a:defRPr lang="en-US" sz="2000" kern="1200" dirty="0" smtClean="0">
                <a:solidFill>
                  <a:schemeClr val="tx1"/>
                </a:solidFill>
                <a:latin typeface="+mn-lt"/>
                <a:ea typeface="+mn-ea"/>
                <a:cs typeface="+mn-cs"/>
              </a:defRPr>
            </a:lvl2pPr>
            <a:lvl3pPr>
              <a:defRPr sz="1600"/>
            </a:lvl3pPr>
            <a:lvl4pPr>
              <a:defRPr sz="1600"/>
            </a:lvl4pPr>
            <a:lvl5pPr>
              <a:defRPr sz="1600"/>
            </a:lvl5pPr>
          </a:lstStyle>
          <a:p>
            <a:pPr lvl="0"/>
            <a:r>
              <a:rPr lang="en-GB"/>
              <a:t>Click to edit Master text styles</a:t>
            </a:r>
          </a:p>
          <a:p>
            <a:pPr lvl="1"/>
            <a:r>
              <a:rPr lang="en-GB"/>
              <a:t>Second level</a:t>
            </a:r>
          </a:p>
        </p:txBody>
      </p:sp>
      <p:sp>
        <p:nvSpPr>
          <p:cNvPr id="13" name="Text Placeholder 14"/>
          <p:cNvSpPr>
            <a:spLocks noGrp="1"/>
          </p:cNvSpPr>
          <p:nvPr>
            <p:ph type="body" sz="quarter" idx="26"/>
          </p:nvPr>
        </p:nvSpPr>
        <p:spPr bwMode="auto">
          <a:xfrm>
            <a:off x="4449943" y="3175545"/>
            <a:ext cx="7132459" cy="1240689"/>
          </a:xfrm>
          <a:solidFill>
            <a:schemeClr val="bg1"/>
          </a:solidFill>
          <a:ln w="12700">
            <a:solidFill>
              <a:schemeClr val="bg1">
                <a:lumMod val="75000"/>
              </a:schemeClr>
            </a:solidFill>
          </a:ln>
        </p:spPr>
        <p:txBody>
          <a:bodyPr lIns="108000" tIns="108000" rIns="108000" bIns="108000">
            <a:noAutofit/>
          </a:bodyPr>
          <a:lstStyle>
            <a:lvl1pPr marL="342900" indent="-342900">
              <a:spcBef>
                <a:spcPts val="400"/>
              </a:spcBef>
              <a:buClrTx/>
              <a:buFont typeface="Wingdings" pitchFamily="2" charset="2"/>
              <a:buChar char="§"/>
              <a:defRPr sz="2000"/>
            </a:lvl1pPr>
            <a:lvl2pPr marL="444500" indent="-203200">
              <a:spcBef>
                <a:spcPts val="400"/>
              </a:spcBef>
              <a:defRPr sz="2000"/>
            </a:lvl2pPr>
            <a:lvl3pPr>
              <a:defRPr sz="1600"/>
            </a:lvl3pPr>
            <a:lvl4pPr>
              <a:defRPr sz="1600"/>
            </a:lvl4pPr>
            <a:lvl5pPr>
              <a:defRPr sz="1600"/>
            </a:lvl5pPr>
          </a:lstStyle>
          <a:p>
            <a:pPr lvl="0"/>
            <a:r>
              <a:rPr lang="en-GB"/>
              <a:t>Click to edit Master text styles</a:t>
            </a:r>
          </a:p>
          <a:p>
            <a:pPr lvl="1"/>
            <a:r>
              <a:rPr lang="en-GB"/>
              <a:t>Second level</a:t>
            </a:r>
          </a:p>
        </p:txBody>
      </p:sp>
      <p:sp>
        <p:nvSpPr>
          <p:cNvPr id="16" name="Text Placeholder 14"/>
          <p:cNvSpPr>
            <a:spLocks noGrp="1"/>
          </p:cNvSpPr>
          <p:nvPr>
            <p:ph type="body" sz="quarter" idx="27"/>
          </p:nvPr>
        </p:nvSpPr>
        <p:spPr bwMode="auto">
          <a:xfrm>
            <a:off x="4449943" y="4561625"/>
            <a:ext cx="7132459" cy="1240689"/>
          </a:xfrm>
          <a:solidFill>
            <a:schemeClr val="bg1"/>
          </a:solidFill>
          <a:ln w="12700">
            <a:solidFill>
              <a:schemeClr val="bg1">
                <a:lumMod val="75000"/>
              </a:schemeClr>
            </a:solidFill>
          </a:ln>
        </p:spPr>
        <p:txBody>
          <a:bodyPr lIns="108000" tIns="108000" rIns="108000" bIns="108000">
            <a:noAutofit/>
          </a:bodyPr>
          <a:lstStyle>
            <a:lvl1pPr marL="342900" indent="-342900" algn="l" defTabSz="914400" rtl="0" eaLnBrk="1" latinLnBrk="0" hangingPunct="1">
              <a:spcBef>
                <a:spcPts val="400"/>
              </a:spcBef>
              <a:buClrTx/>
              <a:buFont typeface="Wingdings" pitchFamily="2" charset="2"/>
              <a:buChar char="§"/>
              <a:defRPr lang="en-US" sz="2000" kern="1200" dirty="0" smtClean="0">
                <a:solidFill>
                  <a:schemeClr val="tx1"/>
                </a:solidFill>
                <a:latin typeface="+mn-lt"/>
                <a:ea typeface="+mn-ea"/>
                <a:cs typeface="+mn-cs"/>
              </a:defRPr>
            </a:lvl1pPr>
            <a:lvl2pPr marL="444500" indent="-203200" algn="l" defTabSz="914400" rtl="0" eaLnBrk="1" latinLnBrk="0" hangingPunct="1">
              <a:spcBef>
                <a:spcPts val="400"/>
              </a:spcBef>
              <a:defRPr lang="en-US" sz="2000" kern="1200" dirty="0" smtClean="0">
                <a:solidFill>
                  <a:schemeClr val="tx1"/>
                </a:solidFill>
                <a:latin typeface="+mn-lt"/>
                <a:ea typeface="+mn-ea"/>
                <a:cs typeface="+mn-cs"/>
              </a:defRPr>
            </a:lvl2pPr>
            <a:lvl3pPr>
              <a:defRPr sz="1600"/>
            </a:lvl3pPr>
            <a:lvl4pPr>
              <a:defRPr sz="1600"/>
            </a:lvl4pPr>
            <a:lvl5pPr>
              <a:defRPr sz="16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5965243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iagram with Text">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609603" y="1769808"/>
            <a:ext cx="5387975" cy="4032507"/>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r>
              <a:rPr lang="en-GB"/>
              <a:t>Click icon to add chart</a:t>
            </a:r>
            <a:endParaRPr lang="en-GB" dirty="0"/>
          </a:p>
        </p:txBody>
      </p:sp>
      <p:sp>
        <p:nvSpPr>
          <p:cNvPr id="2" name="Titel 1"/>
          <p:cNvSpPr>
            <a:spLocks noGrp="1"/>
          </p:cNvSpPr>
          <p:nvPr>
            <p:ph type="title"/>
          </p:nvPr>
        </p:nvSpPr>
        <p:spPr bwMode="auto"/>
        <p:txBody>
          <a:bodyPr/>
          <a:lstStyle>
            <a:lvl1pPr>
              <a:defRPr/>
            </a:lvl1pPr>
          </a:lstStyle>
          <a:p>
            <a:r>
              <a:rPr lang="en-GB"/>
              <a:t>Click to edit Master title style</a:t>
            </a:r>
            <a:endParaRPr lang="de-DE" dirty="0"/>
          </a:p>
        </p:txBody>
      </p:sp>
      <p:sp>
        <p:nvSpPr>
          <p:cNvPr id="8" name="Fußzeilenplatzhalter 7"/>
          <p:cNvSpPr>
            <a:spLocks noGrp="1"/>
          </p:cNvSpPr>
          <p:nvPr>
            <p:ph type="ftr" sz="quarter" idx="11"/>
          </p:nvPr>
        </p:nvSpPr>
        <p:spPr bwMode="auto">
          <a:xfrm>
            <a:off x="1123578" y="6173789"/>
            <a:ext cx="8274917" cy="365125"/>
          </a:xfrm>
          <a:prstGeom prst="rect">
            <a:avLst/>
          </a:prstGeom>
        </p:spPr>
        <p:txBody>
          <a:bodyPr lIns="0" rIns="0" bIns="0"/>
          <a:lstStyle/>
          <a:p>
            <a:endParaRPr lang="en-US"/>
          </a:p>
        </p:txBody>
      </p:sp>
      <p:sp>
        <p:nvSpPr>
          <p:cNvPr id="9" name="Foliennummernplatzhalter 8"/>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2" name="Text Placeholder 8"/>
          <p:cNvSpPr>
            <a:spLocks noGrp="1"/>
          </p:cNvSpPr>
          <p:nvPr>
            <p:ph type="body" sz="quarter" idx="18"/>
          </p:nvPr>
        </p:nvSpPr>
        <p:spPr bwMode="auto">
          <a:xfrm>
            <a:off x="6194426" y="1769808"/>
            <a:ext cx="5387973" cy="4032507"/>
          </a:xfrm>
        </p:spPr>
        <p:txBody>
          <a:bodyPr/>
          <a:lstStyle>
            <a:lvl1pPr>
              <a:spcBef>
                <a:spcPts val="800"/>
              </a:spcBef>
              <a:buClrTx/>
              <a:buFont typeface="Wingdings" pitchFamily="2" charset="2"/>
              <a:buChar char="§"/>
              <a:defRPr sz="2000"/>
            </a:lvl1pPr>
            <a:lvl2pPr>
              <a:spcBef>
                <a:spcPts val="800"/>
              </a:spcBef>
              <a:defRPr/>
            </a:lvl2pPr>
            <a:lvl3pPr>
              <a:spcBef>
                <a:spcPts val="800"/>
              </a:spcBef>
              <a:buClrTx/>
              <a:buFont typeface="Wingdings" pitchFamily="2" charset="2"/>
              <a:buChar char="§"/>
              <a:defRPr sz="2000"/>
            </a:lvl3pPr>
            <a:lvl4pPr>
              <a:spcBef>
                <a:spcPts val="800"/>
              </a:spcBef>
              <a:defRPr/>
            </a:lvl4pPr>
            <a:lvl5pPr>
              <a:spcBef>
                <a:spcPts val="800"/>
              </a:spcBef>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12438416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agram with small Text">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609601" y="1740312"/>
            <a:ext cx="7249584" cy="406200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r>
              <a:rPr lang="en-GB"/>
              <a:t>Click icon to add chart</a:t>
            </a:r>
            <a:endParaRPr lang="en-GB" dirty="0"/>
          </a:p>
        </p:txBody>
      </p:sp>
      <p:sp>
        <p:nvSpPr>
          <p:cNvPr id="2" name="Titel 1"/>
          <p:cNvSpPr>
            <a:spLocks noGrp="1"/>
          </p:cNvSpPr>
          <p:nvPr>
            <p:ph type="title"/>
          </p:nvPr>
        </p:nvSpPr>
        <p:spPr bwMode="auto"/>
        <p:txBody>
          <a:bodyPr/>
          <a:lstStyle>
            <a:lvl1pPr>
              <a:defRPr/>
            </a:lvl1pPr>
          </a:lstStyle>
          <a:p>
            <a:r>
              <a:rPr lang="en-GB"/>
              <a:t>Click to edit Master title style</a:t>
            </a:r>
            <a:endParaRPr lang="de-DE"/>
          </a:p>
        </p:txBody>
      </p:sp>
      <p:sp>
        <p:nvSpPr>
          <p:cNvPr id="8" name="Fußzeilenplatzhalter 7"/>
          <p:cNvSpPr>
            <a:spLocks noGrp="1"/>
          </p:cNvSpPr>
          <p:nvPr>
            <p:ph type="ftr" sz="quarter" idx="11"/>
          </p:nvPr>
        </p:nvSpPr>
        <p:spPr bwMode="auto">
          <a:xfrm>
            <a:off x="1123578" y="6173789"/>
            <a:ext cx="8274917" cy="365125"/>
          </a:xfrm>
          <a:prstGeom prst="rect">
            <a:avLst/>
          </a:prstGeom>
        </p:spPr>
        <p:txBody>
          <a:bodyPr lIns="0" tIns="0" rIns="0" bIns="0"/>
          <a:lstStyle/>
          <a:p>
            <a:endParaRPr lang="en-US"/>
          </a:p>
        </p:txBody>
      </p:sp>
      <p:sp>
        <p:nvSpPr>
          <p:cNvPr id="9" name="Foliennummernplatzhalter 8"/>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2" name="Text Placeholder 8"/>
          <p:cNvSpPr>
            <a:spLocks noGrp="1"/>
          </p:cNvSpPr>
          <p:nvPr>
            <p:ph type="body" sz="quarter" idx="18"/>
          </p:nvPr>
        </p:nvSpPr>
        <p:spPr bwMode="auto">
          <a:xfrm>
            <a:off x="8056037" y="1740312"/>
            <a:ext cx="3526367" cy="4062003"/>
          </a:xfrm>
        </p:spPr>
        <p:txBody>
          <a:bodyPr>
            <a:normAutofit/>
          </a:bodyPr>
          <a:lstStyle>
            <a:lvl1pPr>
              <a:buClrTx/>
              <a:buFont typeface="Wingdings" pitchFamily="2" charset="2"/>
              <a:buChar char="§"/>
              <a:defRPr sz="2000"/>
            </a:lvl1pPr>
            <a:lvl2pPr>
              <a:spcBef>
                <a:spcPts val="800"/>
              </a:spcBef>
              <a:defRPr sz="2000"/>
            </a:lvl2pPr>
            <a:lvl3pPr>
              <a:buClrTx/>
              <a:buFont typeface="Wingdings" pitchFamily="2" charset="2"/>
              <a:buChar cha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4615461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agram">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609601" y="1868129"/>
            <a:ext cx="10972800" cy="3934184"/>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9000" dir="5400000" sy="-100000" algn="bl" rotWithShape="0"/>
          </a:effectLst>
        </p:spPr>
        <p:txBody>
          <a:bodyPr/>
          <a:lstStyle>
            <a:lvl1pPr>
              <a:buClr>
                <a:schemeClr val="accent6">
                  <a:lumMod val="50000"/>
                </a:schemeClr>
              </a:buClr>
              <a:buFont typeface="Wingdings" pitchFamily="2" charset="2"/>
              <a:buChar char="§"/>
              <a:defRPr/>
            </a:lvl1pPr>
          </a:lstStyle>
          <a:p>
            <a:r>
              <a:rPr lang="en-GB"/>
              <a:t>Click icon to add chart</a:t>
            </a:r>
            <a:endParaRPr lang="en-GB" dirty="0"/>
          </a:p>
        </p:txBody>
      </p:sp>
      <p:sp>
        <p:nvSpPr>
          <p:cNvPr id="2" name="Titel 1"/>
          <p:cNvSpPr>
            <a:spLocks noGrp="1"/>
          </p:cNvSpPr>
          <p:nvPr>
            <p:ph type="title"/>
          </p:nvPr>
        </p:nvSpPr>
        <p:spPr bwMode="auto"/>
        <p:txBody>
          <a:bodyPr/>
          <a:lstStyle>
            <a:lvl1pPr>
              <a:defRPr/>
            </a:lvl1pPr>
          </a:lstStyle>
          <a:p>
            <a:r>
              <a:rPr lang="en-GB"/>
              <a:t>Click to edit Master title style</a:t>
            </a:r>
            <a:endParaRPr lang="de-DE"/>
          </a:p>
        </p:txBody>
      </p:sp>
      <p:sp>
        <p:nvSpPr>
          <p:cNvPr id="8" name="Fußzeilenplatzhalter 7"/>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9" name="Foliennummernplatzhalter 8"/>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Tree>
    <p:extLst>
      <p:ext uri="{BB962C8B-B14F-4D97-AF65-F5344CB8AC3E}">
        <p14:creationId xmlns:p14="http://schemas.microsoft.com/office/powerpoint/2010/main" val="4949243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13" name="Tabellenplatzhalter 12"/>
          <p:cNvSpPr>
            <a:spLocks noGrp="1"/>
          </p:cNvSpPr>
          <p:nvPr>
            <p:ph type="tbl" sz="quarter" idx="18"/>
          </p:nvPr>
        </p:nvSpPr>
        <p:spPr bwMode="auto">
          <a:xfrm>
            <a:off x="609600" y="1769807"/>
            <a:ext cx="10972800" cy="4032508"/>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8000" dir="5400000" sy="-100000" algn="bl" rotWithShape="0"/>
          </a:effectLst>
        </p:spPr>
        <p:txBody>
          <a:bodyPr/>
          <a:lstStyle>
            <a:lvl1pPr>
              <a:buClr>
                <a:schemeClr val="accent6">
                  <a:lumMod val="50000"/>
                </a:schemeClr>
              </a:buClr>
              <a:buFont typeface="Wingdings" pitchFamily="2" charset="2"/>
              <a:buChar char="§"/>
              <a:defRPr/>
            </a:lvl1pPr>
          </a:lstStyle>
          <a:p>
            <a:r>
              <a:rPr lang="en-GB"/>
              <a:t>Click icon to add table</a:t>
            </a:r>
            <a:endParaRPr lang="en-GB" dirty="0"/>
          </a:p>
        </p:txBody>
      </p:sp>
      <p:sp>
        <p:nvSpPr>
          <p:cNvPr id="2" name="Titel 1"/>
          <p:cNvSpPr>
            <a:spLocks noGrp="1"/>
          </p:cNvSpPr>
          <p:nvPr>
            <p:ph type="title"/>
          </p:nvPr>
        </p:nvSpPr>
        <p:spPr bwMode="auto"/>
        <p:txBody>
          <a:bodyPr/>
          <a:lstStyle>
            <a:lvl1pPr>
              <a:defRPr/>
            </a:lvl1pPr>
          </a:lstStyle>
          <a:p>
            <a:r>
              <a:rPr lang="en-GB"/>
              <a:t>Click to edit Master title style</a:t>
            </a:r>
            <a:endParaRPr lang="de-DE"/>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5" name="Fußzeilenplatzhalter 7"/>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16" name="Foliennummernplatzhalter 8"/>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Tree>
    <p:extLst>
      <p:ext uri="{BB962C8B-B14F-4D97-AF65-F5344CB8AC3E}">
        <p14:creationId xmlns:p14="http://schemas.microsoft.com/office/powerpoint/2010/main" val="9896713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martArt">
    <p:bg>
      <p:bgRef idx="1001">
        <a:schemeClr val="bg1"/>
      </p:bgRef>
    </p:bg>
    <p:spTree>
      <p:nvGrpSpPr>
        <p:cNvPr id="1" name=""/>
        <p:cNvGrpSpPr/>
        <p:nvPr/>
      </p:nvGrpSpPr>
      <p:grpSpPr>
        <a:xfrm>
          <a:off x="0" y="0"/>
          <a:ext cx="0" cy="0"/>
          <a:chOff x="0" y="0"/>
          <a:chExt cx="0" cy="0"/>
        </a:xfrm>
      </p:grpSpPr>
      <p:sp>
        <p:nvSpPr>
          <p:cNvPr id="12" name="SmartArt-Platzhalter 11"/>
          <p:cNvSpPr>
            <a:spLocks noGrp="1"/>
          </p:cNvSpPr>
          <p:nvPr>
            <p:ph type="dgm" sz="quarter" idx="17"/>
          </p:nvPr>
        </p:nvSpPr>
        <p:spPr bwMode="auto">
          <a:xfrm>
            <a:off x="609600" y="1848461"/>
            <a:ext cx="10972800" cy="4081669"/>
          </a:xfrm>
        </p:spPr>
        <p:txBody>
          <a:bodyPr/>
          <a:lstStyle>
            <a:lvl1pPr>
              <a:buClr>
                <a:schemeClr val="accent6">
                  <a:lumMod val="50000"/>
                </a:schemeClr>
              </a:buClr>
              <a:buFont typeface="Wingdings" pitchFamily="2" charset="2"/>
              <a:buChar char="§"/>
              <a:defRPr/>
            </a:lvl1pPr>
          </a:lstStyle>
          <a:p>
            <a:r>
              <a:rPr lang="en-GB"/>
              <a:t>Click icon to add SmartArt graphic</a:t>
            </a:r>
            <a:endParaRPr lang="en-GB" dirty="0"/>
          </a:p>
        </p:txBody>
      </p:sp>
      <p:sp>
        <p:nvSpPr>
          <p:cNvPr id="2" name="Titel 1"/>
          <p:cNvSpPr>
            <a:spLocks noGrp="1"/>
          </p:cNvSpPr>
          <p:nvPr>
            <p:ph type="title"/>
          </p:nvPr>
        </p:nvSpPr>
        <p:spPr bwMode="auto"/>
        <p:txBody>
          <a:bodyPr/>
          <a:lstStyle>
            <a:lvl1pPr>
              <a:defRPr/>
            </a:lvl1pPr>
          </a:lstStyle>
          <a:p>
            <a:r>
              <a:rPr lang="en-GB"/>
              <a:t>Click to edit Master title style</a:t>
            </a:r>
            <a:endParaRPr lang="de-DE"/>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7" name="Fußzeilenplatzhalter 7"/>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11" name="Foliennummernplatzhalter 8"/>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Tree>
    <p:extLst>
      <p:ext uri="{BB962C8B-B14F-4D97-AF65-F5344CB8AC3E}">
        <p14:creationId xmlns:p14="http://schemas.microsoft.com/office/powerpoint/2010/main" val="11453317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ntermission Slide 1">
    <p:spTree>
      <p:nvGrpSpPr>
        <p:cNvPr id="1" name=""/>
        <p:cNvGrpSpPr/>
        <p:nvPr/>
      </p:nvGrpSpPr>
      <p:grpSpPr>
        <a:xfrm>
          <a:off x="0" y="0"/>
          <a:ext cx="0" cy="0"/>
          <a:chOff x="0" y="0"/>
          <a:chExt cx="0" cy="0"/>
        </a:xfrm>
      </p:grpSpPr>
      <p:sp>
        <p:nvSpPr>
          <p:cNvPr id="8" name="Textplatzhalter 39"/>
          <p:cNvSpPr>
            <a:spLocks noGrp="1"/>
          </p:cNvSpPr>
          <p:nvPr>
            <p:ph type="body" sz="quarter" idx="15"/>
          </p:nvPr>
        </p:nvSpPr>
        <p:spPr bwMode="auto">
          <a:xfrm>
            <a:off x="-12700" y="4650203"/>
            <a:ext cx="6688667" cy="855663"/>
          </a:xfrm>
          <a:solidFill>
            <a:schemeClr val="bg1">
              <a:alpha val="50000"/>
            </a:schemeClr>
          </a:solidFill>
        </p:spPr>
        <p:txBody>
          <a:bodyPr lIns="720000" anchor="ctr" anchorCtr="0">
            <a:normAutofit/>
          </a:bodyPr>
          <a:lstStyle>
            <a:lvl1pPr marL="0" indent="0">
              <a:buNone/>
              <a:defRPr sz="2400"/>
            </a:lvl1pPr>
          </a:lstStyle>
          <a:p>
            <a:pPr lvl="0"/>
            <a:r>
              <a:rPr lang="en-GB"/>
              <a:t>Click to edit Master text styles</a:t>
            </a:r>
          </a:p>
        </p:txBody>
      </p:sp>
      <p:sp>
        <p:nvSpPr>
          <p:cNvPr id="15" name="Fußzeilenplatzhalter 5"/>
          <p:cNvSpPr>
            <a:spLocks noGrp="1"/>
          </p:cNvSpPr>
          <p:nvPr>
            <p:ph type="ftr" sz="quarter" idx="11"/>
          </p:nvPr>
        </p:nvSpPr>
        <p:spPr bwMode="auto">
          <a:xfrm>
            <a:off x="1123578" y="6173789"/>
            <a:ext cx="8274917" cy="365125"/>
          </a:xfrm>
          <a:prstGeom prst="rect">
            <a:avLst/>
          </a:prstGeom>
        </p:spPr>
        <p:txBody>
          <a:bodyPr/>
          <a:lstStyle/>
          <a:p>
            <a:endParaRPr lang="en-US"/>
          </a:p>
        </p:txBody>
      </p:sp>
      <p:sp>
        <p:nvSpPr>
          <p:cNvPr id="16"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pic>
        <p:nvPicPr>
          <p:cNvPr id="10" name="Grafik 9" descr="Titel1.png"/>
          <p:cNvPicPr>
            <a:picLocks noChangeAspect="1"/>
          </p:cNvPicPr>
          <p:nvPr/>
        </p:nvPicPr>
        <p:blipFill>
          <a:blip r:embed="rId2" cstate="screen">
            <a:extLst>
              <a:ext uri="{28A0092B-C50C-407E-A947-70E740481C1C}">
                <a14:useLocalDpi xmlns:a14="http://schemas.microsoft.com/office/drawing/2010/main"/>
              </a:ext>
            </a:extLst>
          </a:blip>
          <a:srcRect l="109"/>
          <a:stretch>
            <a:fillRect/>
          </a:stretch>
        </p:blipFill>
        <p:spPr bwMode="auto">
          <a:xfrm>
            <a:off x="3" y="971"/>
            <a:ext cx="12191999" cy="4209080"/>
          </a:xfrm>
          <a:prstGeom prst="rect">
            <a:avLst/>
          </a:prstGeom>
        </p:spPr>
      </p:pic>
    </p:spTree>
    <p:extLst>
      <p:ext uri="{BB962C8B-B14F-4D97-AF65-F5344CB8AC3E}">
        <p14:creationId xmlns:p14="http://schemas.microsoft.com/office/powerpoint/2010/main" val="169481099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3">
    <p:spTree>
      <p:nvGrpSpPr>
        <p:cNvPr id="1" name=""/>
        <p:cNvGrpSpPr/>
        <p:nvPr/>
      </p:nvGrpSpPr>
      <p:grpSpPr>
        <a:xfrm>
          <a:off x="0" y="0"/>
          <a:ext cx="0" cy="0"/>
          <a:chOff x="0" y="0"/>
          <a:chExt cx="0" cy="0"/>
        </a:xfrm>
      </p:grpSpPr>
      <p:pic>
        <p:nvPicPr>
          <p:cNvPr id="11" name="Grafik 10" descr="Titel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189215" y="144420"/>
            <a:ext cx="11828444" cy="4079103"/>
          </a:xfrm>
          <a:prstGeom prst="rect">
            <a:avLst/>
          </a:prstGeom>
        </p:spPr>
      </p:pic>
      <p:sp>
        <p:nvSpPr>
          <p:cNvPr id="9" name="Rechteck 8"/>
          <p:cNvSpPr/>
          <p:nvPr/>
        </p:nvSpPr>
        <p:spPr bwMode="auto">
          <a:xfrm>
            <a:off x="187712" y="4334966"/>
            <a:ext cx="11831568" cy="23706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Titel 1"/>
          <p:cNvSpPr>
            <a:spLocks noGrp="1"/>
          </p:cNvSpPr>
          <p:nvPr>
            <p:ph type="ctrTitle"/>
          </p:nvPr>
        </p:nvSpPr>
        <p:spPr bwMode="auto">
          <a:xfrm>
            <a:off x="838200" y="4305300"/>
            <a:ext cx="10363200" cy="988360"/>
          </a:xfrm>
        </p:spPr>
        <p:txBody>
          <a:bodyPr anchor="b" anchorCtr="0">
            <a:normAutofit/>
          </a:bodyPr>
          <a:lstStyle>
            <a:lvl1pPr algn="l">
              <a:defRPr sz="3200" b="1">
                <a:solidFill>
                  <a:schemeClr val="bg1"/>
                </a:solidFill>
              </a:defRPr>
            </a:lvl1pPr>
          </a:lstStyle>
          <a:p>
            <a:r>
              <a:rPr lang="en-GB"/>
              <a:t>Click to edit Master title style</a:t>
            </a:r>
            <a:endParaRPr lang="de-DE" dirty="0"/>
          </a:p>
        </p:txBody>
      </p:sp>
      <p:sp>
        <p:nvSpPr>
          <p:cNvPr id="16" name="Untertitel 2"/>
          <p:cNvSpPr>
            <a:spLocks noGrp="1"/>
          </p:cNvSpPr>
          <p:nvPr>
            <p:ph type="subTitle" idx="1"/>
          </p:nvPr>
        </p:nvSpPr>
        <p:spPr bwMode="auto">
          <a:xfrm>
            <a:off x="838200" y="5296462"/>
            <a:ext cx="10363200" cy="921124"/>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de-DE" dirty="0"/>
          </a:p>
        </p:txBody>
      </p:sp>
      <p:sp>
        <p:nvSpPr>
          <p:cNvPr id="8" name="Rechteck 7"/>
          <p:cNvSpPr/>
          <p:nvPr/>
        </p:nvSpPr>
        <p:spPr bwMode="auto">
          <a:xfrm>
            <a:off x="190771" y="4005430"/>
            <a:ext cx="11826885" cy="2190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1680" y="6055094"/>
            <a:ext cx="2060720" cy="504667"/>
          </a:xfrm>
          <a:prstGeom prst="rect">
            <a:avLst/>
          </a:prstGeom>
        </p:spPr>
      </p:pic>
    </p:spTree>
    <p:extLst>
      <p:ext uri="{BB962C8B-B14F-4D97-AF65-F5344CB8AC3E}">
        <p14:creationId xmlns:p14="http://schemas.microsoft.com/office/powerpoint/2010/main" val="10411455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ntermission Slide 2">
    <p:spTree>
      <p:nvGrpSpPr>
        <p:cNvPr id="1" name=""/>
        <p:cNvGrpSpPr/>
        <p:nvPr/>
      </p:nvGrpSpPr>
      <p:grpSpPr>
        <a:xfrm>
          <a:off x="0" y="0"/>
          <a:ext cx="0" cy="0"/>
          <a:chOff x="0" y="0"/>
          <a:chExt cx="0" cy="0"/>
        </a:xfrm>
      </p:grpSpPr>
      <p:sp>
        <p:nvSpPr>
          <p:cNvPr id="12" name="Textplatzhalter 39"/>
          <p:cNvSpPr>
            <a:spLocks noGrp="1"/>
          </p:cNvSpPr>
          <p:nvPr>
            <p:ph type="body" sz="quarter" idx="15"/>
          </p:nvPr>
        </p:nvSpPr>
        <p:spPr bwMode="auto">
          <a:xfrm>
            <a:off x="-12700" y="4650203"/>
            <a:ext cx="6688667" cy="855663"/>
          </a:xfrm>
          <a:solidFill>
            <a:schemeClr val="bg1">
              <a:alpha val="50000"/>
            </a:schemeClr>
          </a:solidFill>
        </p:spPr>
        <p:txBody>
          <a:bodyPr lIns="720000" anchor="ctr" anchorCtr="0">
            <a:normAutofit/>
          </a:bodyPr>
          <a:lstStyle>
            <a:lvl1pPr marL="0" indent="0">
              <a:buNone/>
              <a:defRPr sz="2400"/>
            </a:lvl1pPr>
          </a:lstStyle>
          <a:p>
            <a:pPr lvl="0"/>
            <a:r>
              <a:rPr lang="en-GB"/>
              <a:t>Click to edit Master text styles</a:t>
            </a:r>
          </a:p>
        </p:txBody>
      </p:sp>
      <p:sp>
        <p:nvSpPr>
          <p:cNvPr id="19" name="Fußzeilenplatzhalter 5"/>
          <p:cNvSpPr>
            <a:spLocks noGrp="1"/>
          </p:cNvSpPr>
          <p:nvPr>
            <p:ph type="ftr" sz="quarter" idx="11"/>
          </p:nvPr>
        </p:nvSpPr>
        <p:spPr bwMode="auto">
          <a:xfrm>
            <a:off x="1123578" y="6173789"/>
            <a:ext cx="8274917" cy="365125"/>
          </a:xfrm>
          <a:prstGeom prst="rect">
            <a:avLst/>
          </a:prstGeom>
        </p:spPr>
        <p:txBody>
          <a:bodyPr/>
          <a:lstStyle/>
          <a:p>
            <a:endParaRPr lang="en-US"/>
          </a:p>
        </p:txBody>
      </p:sp>
      <p:sp>
        <p:nvSpPr>
          <p:cNvPr id="20"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pic>
        <p:nvPicPr>
          <p:cNvPr id="7" name="Grafik 6" descr="Titel2.png"/>
          <p:cNvPicPr>
            <a:picLocks noChangeAspect="1"/>
          </p:cNvPicPr>
          <p:nvPr/>
        </p:nvPicPr>
        <p:blipFill>
          <a:blip r:embed="rId2" cstate="print">
            <a:lum contrast="10000"/>
            <a:extLst>
              <a:ext uri="{28A0092B-C50C-407E-A947-70E740481C1C}">
                <a14:useLocalDpi xmlns:a14="http://schemas.microsoft.com/office/drawing/2010/main"/>
              </a:ext>
            </a:extLst>
          </a:blip>
          <a:stretch>
            <a:fillRect/>
          </a:stretch>
        </p:blipFill>
        <p:spPr bwMode="auto">
          <a:xfrm>
            <a:off x="0" y="1"/>
            <a:ext cx="12192000" cy="4208856"/>
          </a:xfrm>
          <a:prstGeom prst="rect">
            <a:avLst/>
          </a:prstGeom>
        </p:spPr>
      </p:pic>
    </p:spTree>
    <p:extLst>
      <p:ext uri="{BB962C8B-B14F-4D97-AF65-F5344CB8AC3E}">
        <p14:creationId xmlns:p14="http://schemas.microsoft.com/office/powerpoint/2010/main" val="4653159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ntermission Slide 3">
    <p:spTree>
      <p:nvGrpSpPr>
        <p:cNvPr id="1" name=""/>
        <p:cNvGrpSpPr/>
        <p:nvPr/>
      </p:nvGrpSpPr>
      <p:grpSpPr>
        <a:xfrm>
          <a:off x="0" y="0"/>
          <a:ext cx="0" cy="0"/>
          <a:chOff x="0" y="0"/>
          <a:chExt cx="0" cy="0"/>
        </a:xfrm>
      </p:grpSpPr>
      <p:sp>
        <p:nvSpPr>
          <p:cNvPr id="6" name="Textplatzhalter 39"/>
          <p:cNvSpPr>
            <a:spLocks noGrp="1"/>
          </p:cNvSpPr>
          <p:nvPr>
            <p:ph type="body" sz="quarter" idx="15"/>
          </p:nvPr>
        </p:nvSpPr>
        <p:spPr bwMode="auto">
          <a:xfrm>
            <a:off x="-12700" y="4650203"/>
            <a:ext cx="6688667" cy="855663"/>
          </a:xfrm>
          <a:solidFill>
            <a:schemeClr val="bg1">
              <a:alpha val="50000"/>
            </a:schemeClr>
          </a:solidFill>
        </p:spPr>
        <p:txBody>
          <a:bodyPr lIns="720000" anchor="ctr" anchorCtr="0">
            <a:normAutofit/>
          </a:bodyPr>
          <a:lstStyle>
            <a:lvl1pPr marL="0" indent="0">
              <a:buNone/>
              <a:defRPr sz="2400"/>
            </a:lvl1pPr>
          </a:lstStyle>
          <a:p>
            <a:pPr lvl="0"/>
            <a:r>
              <a:rPr lang="en-GB"/>
              <a:t>Click to edit Master text styles</a:t>
            </a:r>
          </a:p>
        </p:txBody>
      </p:sp>
      <p:sp>
        <p:nvSpPr>
          <p:cNvPr id="10" name="Fußzeilenplatzhalter 5"/>
          <p:cNvSpPr>
            <a:spLocks noGrp="1"/>
          </p:cNvSpPr>
          <p:nvPr>
            <p:ph type="ftr" sz="quarter" idx="11"/>
          </p:nvPr>
        </p:nvSpPr>
        <p:spPr bwMode="auto">
          <a:xfrm>
            <a:off x="1123578" y="6173789"/>
            <a:ext cx="8274917" cy="365125"/>
          </a:xfrm>
          <a:prstGeom prst="rect">
            <a:avLst/>
          </a:prstGeom>
        </p:spPr>
        <p:txBody>
          <a:bodyPr/>
          <a:lstStyle/>
          <a:p>
            <a:endParaRPr lang="en-US"/>
          </a:p>
        </p:txBody>
      </p:sp>
      <p:sp>
        <p:nvSpPr>
          <p:cNvPr id="12"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pic>
        <p:nvPicPr>
          <p:cNvPr id="7" name="Grafik 6" descr="Titel3.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0" y="1"/>
            <a:ext cx="12208163" cy="4210051"/>
          </a:xfrm>
          <a:prstGeom prst="rect">
            <a:avLst/>
          </a:prstGeom>
        </p:spPr>
      </p:pic>
    </p:spTree>
    <p:extLst>
      <p:ext uri="{BB962C8B-B14F-4D97-AF65-F5344CB8AC3E}">
        <p14:creationId xmlns:p14="http://schemas.microsoft.com/office/powerpoint/2010/main" val="157744822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ntermission Slide 4">
    <p:spTree>
      <p:nvGrpSpPr>
        <p:cNvPr id="1" name=""/>
        <p:cNvGrpSpPr/>
        <p:nvPr/>
      </p:nvGrpSpPr>
      <p:grpSpPr>
        <a:xfrm>
          <a:off x="0" y="0"/>
          <a:ext cx="0" cy="0"/>
          <a:chOff x="0" y="0"/>
          <a:chExt cx="0" cy="0"/>
        </a:xfrm>
      </p:grpSpPr>
      <p:sp>
        <p:nvSpPr>
          <p:cNvPr id="6" name="Textplatzhalter 39"/>
          <p:cNvSpPr>
            <a:spLocks noGrp="1"/>
          </p:cNvSpPr>
          <p:nvPr>
            <p:ph type="body" sz="quarter" idx="15"/>
          </p:nvPr>
        </p:nvSpPr>
        <p:spPr bwMode="auto">
          <a:xfrm>
            <a:off x="-12700" y="4650203"/>
            <a:ext cx="6688667" cy="855663"/>
          </a:xfrm>
          <a:solidFill>
            <a:schemeClr val="bg1">
              <a:alpha val="50000"/>
            </a:schemeClr>
          </a:solidFill>
        </p:spPr>
        <p:txBody>
          <a:bodyPr lIns="720000" anchor="ctr" anchorCtr="0">
            <a:normAutofit/>
          </a:bodyPr>
          <a:lstStyle>
            <a:lvl1pPr marL="0" indent="0">
              <a:buNone/>
              <a:defRPr sz="2400"/>
            </a:lvl1pPr>
          </a:lstStyle>
          <a:p>
            <a:pPr lvl="0"/>
            <a:r>
              <a:rPr lang="en-GB"/>
              <a:t>Click to edit Master text styles</a:t>
            </a:r>
          </a:p>
        </p:txBody>
      </p:sp>
      <p:sp>
        <p:nvSpPr>
          <p:cNvPr id="10" name="Fußzeilenplatzhalter 5"/>
          <p:cNvSpPr>
            <a:spLocks noGrp="1"/>
          </p:cNvSpPr>
          <p:nvPr>
            <p:ph type="ftr" sz="quarter" idx="11"/>
          </p:nvPr>
        </p:nvSpPr>
        <p:spPr bwMode="auto">
          <a:xfrm>
            <a:off x="1123578" y="6173789"/>
            <a:ext cx="8274917" cy="365125"/>
          </a:xfrm>
          <a:prstGeom prst="rect">
            <a:avLst/>
          </a:prstGeom>
        </p:spPr>
        <p:txBody>
          <a:bodyPr/>
          <a:lstStyle/>
          <a:p>
            <a:endParaRPr lang="en-US"/>
          </a:p>
        </p:txBody>
      </p:sp>
      <p:sp>
        <p:nvSpPr>
          <p:cNvPr id="12"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pic>
        <p:nvPicPr>
          <p:cNvPr id="7" name="Grafik 6" descr="Titel4.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0" y="1"/>
            <a:ext cx="12192000" cy="4204476"/>
          </a:xfrm>
          <a:prstGeom prst="rect">
            <a:avLst/>
          </a:prstGeom>
        </p:spPr>
      </p:pic>
    </p:spTree>
    <p:extLst>
      <p:ext uri="{BB962C8B-B14F-4D97-AF65-F5344CB8AC3E}">
        <p14:creationId xmlns:p14="http://schemas.microsoft.com/office/powerpoint/2010/main" val="148662813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ntermission Slide 5">
    <p:spTree>
      <p:nvGrpSpPr>
        <p:cNvPr id="1" name=""/>
        <p:cNvGrpSpPr/>
        <p:nvPr/>
      </p:nvGrpSpPr>
      <p:grpSpPr>
        <a:xfrm>
          <a:off x="0" y="0"/>
          <a:ext cx="0" cy="0"/>
          <a:chOff x="0" y="0"/>
          <a:chExt cx="0" cy="0"/>
        </a:xfrm>
      </p:grpSpPr>
      <p:sp>
        <p:nvSpPr>
          <p:cNvPr id="12" name="Textplatzhalter 39"/>
          <p:cNvSpPr>
            <a:spLocks noGrp="1"/>
          </p:cNvSpPr>
          <p:nvPr>
            <p:ph type="body" sz="quarter" idx="15"/>
          </p:nvPr>
        </p:nvSpPr>
        <p:spPr bwMode="auto">
          <a:xfrm>
            <a:off x="-12700" y="4650203"/>
            <a:ext cx="6688667" cy="855663"/>
          </a:xfrm>
          <a:solidFill>
            <a:schemeClr val="bg1">
              <a:alpha val="50000"/>
            </a:schemeClr>
          </a:solidFill>
        </p:spPr>
        <p:txBody>
          <a:bodyPr lIns="720000" anchor="ctr" anchorCtr="0">
            <a:normAutofit/>
          </a:bodyPr>
          <a:lstStyle>
            <a:lvl1pPr marL="0" indent="0">
              <a:buNone/>
              <a:defRPr sz="2400"/>
            </a:lvl1pPr>
          </a:lstStyle>
          <a:p>
            <a:pPr lvl="0"/>
            <a:r>
              <a:rPr lang="en-GB"/>
              <a:t>Click to edit Master text styles</a:t>
            </a:r>
          </a:p>
        </p:txBody>
      </p:sp>
      <p:sp>
        <p:nvSpPr>
          <p:cNvPr id="20" name="Fußzeilenplatzhalter 5"/>
          <p:cNvSpPr>
            <a:spLocks noGrp="1"/>
          </p:cNvSpPr>
          <p:nvPr>
            <p:ph type="ftr" sz="quarter" idx="11"/>
          </p:nvPr>
        </p:nvSpPr>
        <p:spPr bwMode="auto">
          <a:xfrm>
            <a:off x="1123578" y="6173789"/>
            <a:ext cx="8274917" cy="365125"/>
          </a:xfrm>
          <a:prstGeom prst="rect">
            <a:avLst/>
          </a:prstGeom>
        </p:spPr>
        <p:txBody>
          <a:bodyPr/>
          <a:lstStyle/>
          <a:p>
            <a:endParaRPr lang="en-US"/>
          </a:p>
        </p:txBody>
      </p:sp>
      <p:sp>
        <p:nvSpPr>
          <p:cNvPr id="21"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pic>
        <p:nvPicPr>
          <p:cNvPr id="8" name="Grafik 7" descr="Pausenfolie5.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12192000" cy="4204476"/>
          </a:xfrm>
          <a:prstGeom prst="rect">
            <a:avLst/>
          </a:prstGeom>
        </p:spPr>
      </p:pic>
    </p:spTree>
    <p:extLst>
      <p:ext uri="{BB962C8B-B14F-4D97-AF65-F5344CB8AC3E}">
        <p14:creationId xmlns:p14="http://schemas.microsoft.com/office/powerpoint/2010/main" val="19342653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ntermission Slide 6">
    <p:spTree>
      <p:nvGrpSpPr>
        <p:cNvPr id="1" name=""/>
        <p:cNvGrpSpPr/>
        <p:nvPr/>
      </p:nvGrpSpPr>
      <p:grpSpPr>
        <a:xfrm>
          <a:off x="0" y="0"/>
          <a:ext cx="0" cy="0"/>
          <a:chOff x="0" y="0"/>
          <a:chExt cx="0" cy="0"/>
        </a:xfrm>
      </p:grpSpPr>
      <p:sp>
        <p:nvSpPr>
          <p:cNvPr id="15" name="Textplatzhalter 39"/>
          <p:cNvSpPr>
            <a:spLocks noGrp="1"/>
          </p:cNvSpPr>
          <p:nvPr>
            <p:ph type="body" sz="quarter" idx="15"/>
          </p:nvPr>
        </p:nvSpPr>
        <p:spPr bwMode="auto">
          <a:xfrm>
            <a:off x="-12700" y="4650203"/>
            <a:ext cx="6688667" cy="855663"/>
          </a:xfrm>
          <a:solidFill>
            <a:schemeClr val="bg1">
              <a:alpha val="50000"/>
            </a:schemeClr>
          </a:solidFill>
        </p:spPr>
        <p:txBody>
          <a:bodyPr lIns="720000" anchor="ctr" anchorCtr="0">
            <a:normAutofit/>
          </a:bodyPr>
          <a:lstStyle>
            <a:lvl1pPr marL="0" indent="0">
              <a:buNone/>
              <a:defRPr sz="2400"/>
            </a:lvl1pPr>
          </a:lstStyle>
          <a:p>
            <a:pPr lvl="0"/>
            <a:r>
              <a:rPr lang="en-GB"/>
              <a:t>Click to edit Master text styles</a:t>
            </a:r>
          </a:p>
        </p:txBody>
      </p:sp>
      <p:sp>
        <p:nvSpPr>
          <p:cNvPr id="20" name="Fußzeilenplatzhalter 5"/>
          <p:cNvSpPr>
            <a:spLocks noGrp="1"/>
          </p:cNvSpPr>
          <p:nvPr>
            <p:ph type="ftr" sz="quarter" idx="11"/>
          </p:nvPr>
        </p:nvSpPr>
        <p:spPr bwMode="auto">
          <a:xfrm>
            <a:off x="1123578" y="6173789"/>
            <a:ext cx="8274917" cy="365125"/>
          </a:xfrm>
          <a:prstGeom prst="rect">
            <a:avLst/>
          </a:prstGeom>
        </p:spPr>
        <p:txBody>
          <a:bodyPr/>
          <a:lstStyle/>
          <a:p>
            <a:endParaRPr lang="en-US"/>
          </a:p>
        </p:txBody>
      </p:sp>
      <p:sp>
        <p:nvSpPr>
          <p:cNvPr id="21"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pic>
        <p:nvPicPr>
          <p:cNvPr id="7" name="Grafik 6" descr="Pausenfolie6.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3" y="0"/>
            <a:ext cx="12191999" cy="4208856"/>
          </a:xfrm>
          <a:prstGeom prst="rect">
            <a:avLst/>
          </a:prstGeom>
        </p:spPr>
      </p:pic>
    </p:spTree>
    <p:extLst>
      <p:ext uri="{BB962C8B-B14F-4D97-AF65-F5344CB8AC3E}">
        <p14:creationId xmlns:p14="http://schemas.microsoft.com/office/powerpoint/2010/main" val="58988579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ntermission Slide 7">
    <p:spTree>
      <p:nvGrpSpPr>
        <p:cNvPr id="1" name=""/>
        <p:cNvGrpSpPr/>
        <p:nvPr/>
      </p:nvGrpSpPr>
      <p:grpSpPr>
        <a:xfrm>
          <a:off x="0" y="0"/>
          <a:ext cx="0" cy="0"/>
          <a:chOff x="0" y="0"/>
          <a:chExt cx="0" cy="0"/>
        </a:xfrm>
      </p:grpSpPr>
      <p:sp>
        <p:nvSpPr>
          <p:cNvPr id="11" name="Picture Placeholder 9"/>
          <p:cNvSpPr>
            <a:spLocks noGrp="1"/>
          </p:cNvSpPr>
          <p:nvPr>
            <p:ph type="pic" sz="quarter" idx="16"/>
          </p:nvPr>
        </p:nvSpPr>
        <p:spPr bwMode="auto">
          <a:xfrm>
            <a:off x="-12699" y="3"/>
            <a:ext cx="12204700" cy="4249737"/>
          </a:xfrm>
          <a:solidFill>
            <a:schemeClr val="bg1">
              <a:lumMod val="75000"/>
            </a:schemeClr>
          </a:solidFill>
        </p:spPr>
        <p:txBody>
          <a:bodyPr/>
          <a:lstStyle/>
          <a:p>
            <a:r>
              <a:rPr lang="en-GB"/>
              <a:t>Drag picture to placeholder or click icon to add</a:t>
            </a:r>
          </a:p>
        </p:txBody>
      </p:sp>
      <p:sp>
        <p:nvSpPr>
          <p:cNvPr id="14" name="Textplatzhalter 39"/>
          <p:cNvSpPr>
            <a:spLocks noGrp="1"/>
          </p:cNvSpPr>
          <p:nvPr>
            <p:ph type="body" sz="quarter" idx="15"/>
          </p:nvPr>
        </p:nvSpPr>
        <p:spPr bwMode="auto">
          <a:xfrm>
            <a:off x="-12700" y="4650203"/>
            <a:ext cx="6688667" cy="855663"/>
          </a:xfrm>
          <a:solidFill>
            <a:schemeClr val="bg1">
              <a:alpha val="50000"/>
            </a:schemeClr>
          </a:solidFill>
        </p:spPr>
        <p:txBody>
          <a:bodyPr lIns="720000" anchor="ctr" anchorCtr="0">
            <a:normAutofit/>
          </a:bodyPr>
          <a:lstStyle>
            <a:lvl1pPr marL="0" indent="0">
              <a:buNone/>
              <a:defRPr sz="2400"/>
            </a:lvl1pPr>
          </a:lstStyle>
          <a:p>
            <a:pPr lvl="0"/>
            <a:r>
              <a:rPr lang="en-GB"/>
              <a:t>Click to edit Master text styles</a:t>
            </a:r>
          </a:p>
        </p:txBody>
      </p:sp>
      <p:sp>
        <p:nvSpPr>
          <p:cNvPr id="15" name="Fußzeilenplatzhalter 5"/>
          <p:cNvSpPr>
            <a:spLocks noGrp="1"/>
          </p:cNvSpPr>
          <p:nvPr>
            <p:ph type="ftr" sz="quarter" idx="11"/>
          </p:nvPr>
        </p:nvSpPr>
        <p:spPr bwMode="auto">
          <a:xfrm>
            <a:off x="1123578" y="6173789"/>
            <a:ext cx="8274917" cy="365125"/>
          </a:xfrm>
          <a:prstGeom prst="rect">
            <a:avLst/>
          </a:prstGeom>
        </p:spPr>
        <p:txBody>
          <a:bodyPr/>
          <a:lstStyle/>
          <a:p>
            <a:endParaRPr lang="en-US"/>
          </a:p>
        </p:txBody>
      </p:sp>
      <p:sp>
        <p:nvSpPr>
          <p:cNvPr id="17"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Tree>
    <p:extLst>
      <p:ext uri="{BB962C8B-B14F-4D97-AF65-F5344CB8AC3E}">
        <p14:creationId xmlns:p14="http://schemas.microsoft.com/office/powerpoint/2010/main" val="14260588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ntermission Slide 8">
    <p:spTree>
      <p:nvGrpSpPr>
        <p:cNvPr id="1" name=""/>
        <p:cNvGrpSpPr/>
        <p:nvPr/>
      </p:nvGrpSpPr>
      <p:grpSpPr>
        <a:xfrm>
          <a:off x="0" y="0"/>
          <a:ext cx="0" cy="0"/>
          <a:chOff x="0" y="0"/>
          <a:chExt cx="0" cy="0"/>
        </a:xfrm>
      </p:grpSpPr>
      <p:sp>
        <p:nvSpPr>
          <p:cNvPr id="9" name="Picture Placeholder 9"/>
          <p:cNvSpPr>
            <a:spLocks noGrp="1"/>
          </p:cNvSpPr>
          <p:nvPr>
            <p:ph type="pic" sz="quarter" idx="16"/>
          </p:nvPr>
        </p:nvSpPr>
        <p:spPr bwMode="auto">
          <a:xfrm>
            <a:off x="-12699" y="3"/>
            <a:ext cx="12204700" cy="4249737"/>
          </a:xfrm>
          <a:solidFill>
            <a:schemeClr val="bg1">
              <a:lumMod val="75000"/>
            </a:schemeClr>
          </a:solidFill>
        </p:spPr>
        <p:txBody>
          <a:bodyPr/>
          <a:lstStyle/>
          <a:p>
            <a:r>
              <a:rPr lang="en-GB"/>
              <a:t>Drag picture to placeholder or click icon to add</a:t>
            </a:r>
          </a:p>
        </p:txBody>
      </p:sp>
      <p:sp>
        <p:nvSpPr>
          <p:cNvPr id="13" name="Textplatzhalter 39"/>
          <p:cNvSpPr>
            <a:spLocks noGrp="1"/>
          </p:cNvSpPr>
          <p:nvPr>
            <p:ph type="body" sz="quarter" idx="15"/>
          </p:nvPr>
        </p:nvSpPr>
        <p:spPr bwMode="auto">
          <a:xfrm>
            <a:off x="-12700" y="4650203"/>
            <a:ext cx="6688667" cy="855663"/>
          </a:xfrm>
          <a:solidFill>
            <a:schemeClr val="bg1">
              <a:alpha val="50000"/>
            </a:schemeClr>
          </a:solidFill>
        </p:spPr>
        <p:txBody>
          <a:bodyPr lIns="720000" anchor="ctr" anchorCtr="0">
            <a:normAutofit/>
          </a:bodyPr>
          <a:lstStyle>
            <a:lvl1pPr marL="0" indent="0">
              <a:buNone/>
              <a:defRPr sz="2400"/>
            </a:lvl1pPr>
          </a:lstStyle>
          <a:p>
            <a:pPr lvl="0"/>
            <a:r>
              <a:rPr lang="en-GB"/>
              <a:t>Click to edit Master text styles</a:t>
            </a:r>
          </a:p>
        </p:txBody>
      </p:sp>
      <p:sp>
        <p:nvSpPr>
          <p:cNvPr id="18" name="Fußzeilenplatzhalter 5"/>
          <p:cNvSpPr>
            <a:spLocks noGrp="1"/>
          </p:cNvSpPr>
          <p:nvPr>
            <p:ph type="ftr" sz="quarter" idx="11"/>
          </p:nvPr>
        </p:nvSpPr>
        <p:spPr bwMode="auto">
          <a:xfrm>
            <a:off x="1123578" y="6173789"/>
            <a:ext cx="8274917" cy="365125"/>
          </a:xfrm>
          <a:prstGeom prst="rect">
            <a:avLst/>
          </a:prstGeom>
        </p:spPr>
        <p:txBody>
          <a:bodyPr/>
          <a:lstStyle/>
          <a:p>
            <a:endParaRPr lang="en-US"/>
          </a:p>
        </p:txBody>
      </p:sp>
      <p:sp>
        <p:nvSpPr>
          <p:cNvPr id="19"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Tree>
    <p:extLst>
      <p:ext uri="{BB962C8B-B14F-4D97-AF65-F5344CB8AC3E}">
        <p14:creationId xmlns:p14="http://schemas.microsoft.com/office/powerpoint/2010/main" val="18530872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bwMode="auto">
          <a:xfrm>
            <a:off x="1123578" y="6173789"/>
            <a:ext cx="8274917" cy="365125"/>
          </a:xfrm>
          <a:prstGeom prst="rect">
            <a:avLst/>
          </a:prstGeom>
        </p:spPr>
        <p:txBody>
          <a:bodyPr/>
          <a:lstStyle/>
          <a:p>
            <a:endParaRPr lang="en-US"/>
          </a:p>
        </p:txBody>
      </p:sp>
      <p:sp>
        <p:nvSpPr>
          <p:cNvPr id="7"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5" name="Bildplatzhalter 14"/>
          <p:cNvSpPr>
            <a:spLocks noGrp="1"/>
          </p:cNvSpPr>
          <p:nvPr>
            <p:ph type="pic" sz="quarter" idx="14"/>
          </p:nvPr>
        </p:nvSpPr>
        <p:spPr bwMode="auto">
          <a:xfrm>
            <a:off x="4" y="3671104"/>
            <a:ext cx="12192001" cy="213121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15000" dir="5400000" sy="-100000" algn="bl" rotWithShape="0"/>
          </a:effectLst>
        </p:spPr>
        <p:txBody>
          <a:bodyPr/>
          <a:lstStyle/>
          <a:p>
            <a:r>
              <a:rPr lang="en-GB"/>
              <a:t>Drag picture to placeholder or click icon to add</a:t>
            </a:r>
            <a:endParaRPr lang="de-DE"/>
          </a:p>
        </p:txBody>
      </p:sp>
      <p:sp>
        <p:nvSpPr>
          <p:cNvPr id="19" name="Textplatzhalter 18"/>
          <p:cNvSpPr>
            <a:spLocks noGrp="1"/>
          </p:cNvSpPr>
          <p:nvPr>
            <p:ph type="body" sz="quarter" idx="15"/>
          </p:nvPr>
        </p:nvSpPr>
        <p:spPr bwMode="auto">
          <a:xfrm>
            <a:off x="609600" y="339355"/>
            <a:ext cx="10972800" cy="3179351"/>
          </a:xfrm>
        </p:spPr>
        <p:txBody>
          <a:bodyPr anchor="ctr" anchorCtr="0">
            <a:normAutofit/>
          </a:bodyPr>
          <a:lstStyle>
            <a:lvl1pPr marL="0" indent="0" algn="ctr">
              <a:buNone/>
              <a:defRPr sz="2800"/>
            </a:lvl1pPr>
            <a:lvl2pPr algn="ctr">
              <a:defRPr/>
            </a:lvl2pPr>
          </a:lstStyle>
          <a:p>
            <a:pPr lvl="0"/>
            <a:r>
              <a:rPr lang="en-GB"/>
              <a:t>Click to edit Master text styles</a:t>
            </a:r>
          </a:p>
        </p:txBody>
      </p:sp>
    </p:spTree>
    <p:extLst>
      <p:ext uri="{BB962C8B-B14F-4D97-AF65-F5344CB8AC3E}">
        <p14:creationId xmlns:p14="http://schemas.microsoft.com/office/powerpoint/2010/main" val="20290577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estions &amp; Answers">
    <p:spTree>
      <p:nvGrpSpPr>
        <p:cNvPr id="1" name=""/>
        <p:cNvGrpSpPr/>
        <p:nvPr/>
      </p:nvGrpSpPr>
      <p:grpSpPr>
        <a:xfrm>
          <a:off x="0" y="0"/>
          <a:ext cx="0" cy="0"/>
          <a:chOff x="0" y="0"/>
          <a:chExt cx="0" cy="0"/>
        </a:xfrm>
      </p:grpSpPr>
      <p:sp>
        <p:nvSpPr>
          <p:cNvPr id="39" name="Textfeld 38"/>
          <p:cNvSpPr txBox="1"/>
          <p:nvPr/>
        </p:nvSpPr>
        <p:spPr bwMode="gray">
          <a:xfrm>
            <a:off x="527395" y="932776"/>
            <a:ext cx="10807396" cy="2400657"/>
          </a:xfrm>
          <a:prstGeom prst="rect">
            <a:avLst/>
          </a:prstGeom>
          <a:noFill/>
        </p:spPr>
        <p:txBody>
          <a:bodyPr wrap="square" rtlCol="0">
            <a:spAutoFit/>
          </a:bodyPr>
          <a:lstStyle/>
          <a:p>
            <a:pPr algn="ctr"/>
            <a:r>
              <a:rPr lang="en-US" sz="15000">
                <a:solidFill>
                  <a:prstClr val="white">
                    <a:lumMod val="85000"/>
                  </a:prstClr>
                </a:solidFill>
              </a:rPr>
              <a:t>Otázky a odpovědi</a:t>
            </a:r>
          </a:p>
        </p:txBody>
      </p:sp>
      <p:sp>
        <p:nvSpPr>
          <p:cNvPr id="2" name="Titel 1"/>
          <p:cNvSpPr>
            <a:spLocks noGrp="1"/>
          </p:cNvSpPr>
          <p:nvPr>
            <p:ph type="title" hasCustomPrompt="1"/>
          </p:nvPr>
        </p:nvSpPr>
        <p:spPr bwMode="auto"/>
        <p:txBody>
          <a:bodyPr/>
          <a:lstStyle>
            <a:lvl1pPr>
              <a:defRPr baseline="0"/>
            </a:lvl1pPr>
          </a:lstStyle>
          <a:p>
            <a:r>
              <a:rPr lang="en-US" noProof="0"/>
              <a:t>Any questions?</a:t>
            </a:r>
          </a:p>
        </p:txBody>
      </p:sp>
      <p:sp>
        <p:nvSpPr>
          <p:cNvPr id="6" name="Fußzeilenplatzhalter 5"/>
          <p:cNvSpPr>
            <a:spLocks noGrp="1"/>
          </p:cNvSpPr>
          <p:nvPr>
            <p:ph type="ftr" sz="quarter" idx="11"/>
          </p:nvPr>
        </p:nvSpPr>
        <p:spPr bwMode="auto">
          <a:xfrm>
            <a:off x="1123578" y="6173789"/>
            <a:ext cx="8274917" cy="365125"/>
          </a:xfrm>
          <a:prstGeom prst="rect">
            <a:avLst/>
          </a:prstGeom>
        </p:spPr>
        <p:txBody>
          <a:bodyPr/>
          <a:lstStyle/>
          <a:p>
            <a:endParaRPr lang="en-US"/>
          </a:p>
        </p:txBody>
      </p:sp>
      <p:sp>
        <p:nvSpPr>
          <p:cNvPr id="7"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5" name="Bildplatzhalter 14"/>
          <p:cNvSpPr>
            <a:spLocks noGrp="1"/>
          </p:cNvSpPr>
          <p:nvPr>
            <p:ph type="pic" sz="quarter" idx="14"/>
          </p:nvPr>
        </p:nvSpPr>
        <p:spPr bwMode="auto">
          <a:xfrm>
            <a:off x="6" y="3671104"/>
            <a:ext cx="12191999" cy="213121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15000" dir="5400000" sy="-100000" algn="bl" rotWithShape="0"/>
          </a:effectLst>
        </p:spPr>
        <p:txBody>
          <a:bodyPr vert="horz" lIns="0" tIns="0" rIns="0" bIns="0" rtlCol="0">
            <a:normAutofit/>
          </a:bodyPr>
          <a:lstStyle>
            <a:lvl1pPr marL="201613" indent="-201613" algn="l" defTabSz="914400" rtl="0" eaLnBrk="1" latinLnBrk="0" hangingPunct="1">
              <a:spcBef>
                <a:spcPts val="1000"/>
              </a:spcBef>
              <a:buFont typeface="Arial" pitchFamily="34" charset="0"/>
              <a:buChar char="•"/>
              <a:defRPr lang="de-DE" sz="1800" kern="1200">
                <a:solidFill>
                  <a:schemeClr val="tx1"/>
                </a:solidFill>
                <a:latin typeface="+mn-lt"/>
                <a:ea typeface="+mn-ea"/>
                <a:cs typeface="+mn-cs"/>
              </a:defRPr>
            </a:lvl1pPr>
          </a:lstStyle>
          <a:p>
            <a:r>
              <a:rPr lang="en-GB" noProof="0"/>
              <a:t>Drag picture to placeholder or click icon to add</a:t>
            </a:r>
            <a:endParaRPr lang="en-US" noProof="0"/>
          </a:p>
        </p:txBody>
      </p:sp>
      <p:sp>
        <p:nvSpPr>
          <p:cNvPr id="19" name="Textplatzhalter 18"/>
          <p:cNvSpPr>
            <a:spLocks noGrp="1"/>
          </p:cNvSpPr>
          <p:nvPr>
            <p:ph type="body" sz="quarter" idx="15" hasCustomPrompt="1"/>
          </p:nvPr>
        </p:nvSpPr>
        <p:spPr bwMode="auto">
          <a:xfrm>
            <a:off x="609600" y="1555752"/>
            <a:ext cx="10972800" cy="1962952"/>
          </a:xfrm>
        </p:spPr>
        <p:txBody>
          <a:bodyPr anchor="ctr" anchorCtr="0">
            <a:normAutofit/>
          </a:bodyPr>
          <a:lstStyle>
            <a:lvl1pPr marL="0" indent="0" algn="ctr">
              <a:buNone/>
              <a:defRPr sz="6000" b="1"/>
            </a:lvl1pPr>
          </a:lstStyle>
          <a:p>
            <a:pPr lvl="0"/>
            <a:r>
              <a:rPr lang="en-US" noProof="0"/>
              <a:t>Questions &amp; Answers</a:t>
            </a:r>
          </a:p>
        </p:txBody>
      </p:sp>
    </p:spTree>
    <p:extLst>
      <p:ext uri="{BB962C8B-B14F-4D97-AF65-F5344CB8AC3E}">
        <p14:creationId xmlns:p14="http://schemas.microsoft.com/office/powerpoint/2010/main" val="3332226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2" name="Titel 1"/>
          <p:cNvSpPr>
            <a:spLocks noGrp="1"/>
          </p:cNvSpPr>
          <p:nvPr>
            <p:ph type="title" hasCustomPrompt="1"/>
          </p:nvPr>
        </p:nvSpPr>
        <p:spPr bwMode="auto"/>
        <p:txBody>
          <a:bodyPr/>
          <a:lstStyle>
            <a:lvl1pPr>
              <a:defRPr baseline="0"/>
            </a:lvl1pPr>
          </a:lstStyle>
          <a:p>
            <a:r>
              <a:rPr lang="en-US" noProof="0"/>
              <a:t>Thank you!</a:t>
            </a:r>
          </a:p>
        </p:txBody>
      </p:sp>
      <p:sp>
        <p:nvSpPr>
          <p:cNvPr id="6" name="Fußzeilenplatzhalter 5"/>
          <p:cNvSpPr>
            <a:spLocks noGrp="1"/>
          </p:cNvSpPr>
          <p:nvPr>
            <p:ph type="ftr" sz="quarter" idx="11"/>
          </p:nvPr>
        </p:nvSpPr>
        <p:spPr bwMode="auto">
          <a:xfrm>
            <a:off x="1123578" y="6173789"/>
            <a:ext cx="8274917" cy="365125"/>
          </a:xfrm>
          <a:prstGeom prst="rect">
            <a:avLst/>
          </a:prstGeom>
        </p:spPr>
        <p:txBody>
          <a:bodyPr/>
          <a:lstStyle/>
          <a:p>
            <a:endParaRPr lang="en-US"/>
          </a:p>
        </p:txBody>
      </p:sp>
      <p:sp>
        <p:nvSpPr>
          <p:cNvPr id="7"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5" name="Bildplatzhalter 14"/>
          <p:cNvSpPr>
            <a:spLocks noGrp="1"/>
          </p:cNvSpPr>
          <p:nvPr>
            <p:ph type="pic" sz="quarter" idx="14"/>
          </p:nvPr>
        </p:nvSpPr>
        <p:spPr bwMode="auto">
          <a:xfrm>
            <a:off x="1" y="3671104"/>
            <a:ext cx="6096021" cy="213121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vert="horz" lIns="0" tIns="0" rIns="0" bIns="0" rtlCol="0">
            <a:normAutofit/>
          </a:bodyPr>
          <a:lstStyle>
            <a:lvl1pPr marL="201613" indent="-201613" algn="l" defTabSz="914400" rtl="0" eaLnBrk="1" latinLnBrk="0" hangingPunct="1">
              <a:spcBef>
                <a:spcPts val="1000"/>
              </a:spcBef>
              <a:buFont typeface="Arial" pitchFamily="34" charset="0"/>
              <a:buChar char="•"/>
              <a:defRPr lang="de-DE" sz="1800" kern="1200">
                <a:solidFill>
                  <a:schemeClr val="tx1"/>
                </a:solidFill>
                <a:latin typeface="+mn-lt"/>
                <a:ea typeface="+mn-ea"/>
                <a:cs typeface="+mn-cs"/>
              </a:defRPr>
            </a:lvl1pPr>
          </a:lstStyle>
          <a:p>
            <a:r>
              <a:rPr lang="en-GB" noProof="0"/>
              <a:t>Drag picture to placeholder or click icon to add</a:t>
            </a:r>
            <a:endParaRPr lang="en-US" noProof="0"/>
          </a:p>
        </p:txBody>
      </p:sp>
      <p:sp>
        <p:nvSpPr>
          <p:cNvPr id="14" name="Textplatzhalter 15"/>
          <p:cNvSpPr>
            <a:spLocks noGrp="1"/>
          </p:cNvSpPr>
          <p:nvPr>
            <p:ph type="body" sz="quarter" idx="17" hasCustomPrompt="1"/>
          </p:nvPr>
        </p:nvSpPr>
        <p:spPr bwMode="auto">
          <a:xfrm>
            <a:off x="8056037" y="2348806"/>
            <a:ext cx="3526367" cy="713435"/>
          </a:xfrm>
        </p:spPr>
        <p:txBody>
          <a:bodyPr>
            <a:normAutofit/>
          </a:bodyPr>
          <a:lstStyle>
            <a:lvl1pPr marL="0" indent="0">
              <a:spcBef>
                <a:spcPts val="0"/>
              </a:spcBef>
              <a:buNone/>
              <a:defRPr sz="1400" b="1" baseline="0"/>
            </a:lvl1pPr>
            <a:lvl2pPr>
              <a:buNone/>
              <a:defRPr/>
            </a:lvl2pPr>
          </a:lstStyle>
          <a:p>
            <a:pPr lvl="0"/>
            <a:r>
              <a:rPr lang="en-US" noProof="0"/>
              <a:t>Company Name</a:t>
            </a:r>
            <a:br>
              <a:rPr lang="en-US" noProof="0"/>
            </a:br>
            <a:r>
              <a:rPr lang="en-US" noProof="0"/>
              <a:t>Your Name</a:t>
            </a:r>
          </a:p>
        </p:txBody>
      </p:sp>
      <p:sp>
        <p:nvSpPr>
          <p:cNvPr id="16" name="Textplatzhalter 15"/>
          <p:cNvSpPr>
            <a:spLocks noGrp="1"/>
          </p:cNvSpPr>
          <p:nvPr>
            <p:ph type="body" sz="quarter" idx="18" hasCustomPrompt="1"/>
          </p:nvPr>
        </p:nvSpPr>
        <p:spPr bwMode="auto">
          <a:xfrm>
            <a:off x="8056037" y="1555754"/>
            <a:ext cx="3526367" cy="644839"/>
          </a:xfrm>
        </p:spPr>
        <p:txBody>
          <a:bodyPr>
            <a:normAutofit/>
          </a:bodyPr>
          <a:lstStyle>
            <a:lvl1pPr marL="0" indent="0">
              <a:buNone/>
              <a:defRPr sz="2400" b="1" baseline="0"/>
            </a:lvl1pPr>
            <a:lvl2pPr>
              <a:buNone/>
              <a:defRPr/>
            </a:lvl2pPr>
          </a:lstStyle>
          <a:p>
            <a:pPr lvl="0"/>
            <a:r>
              <a:rPr lang="en-US" noProof="0"/>
              <a:t>Contact</a:t>
            </a:r>
          </a:p>
        </p:txBody>
      </p:sp>
      <p:sp>
        <p:nvSpPr>
          <p:cNvPr id="17" name="Textplatzhalter 15"/>
          <p:cNvSpPr>
            <a:spLocks noGrp="1"/>
          </p:cNvSpPr>
          <p:nvPr>
            <p:ph type="body" sz="quarter" idx="19" hasCustomPrompt="1"/>
          </p:nvPr>
        </p:nvSpPr>
        <p:spPr bwMode="auto">
          <a:xfrm>
            <a:off x="8056037" y="3210455"/>
            <a:ext cx="3526367" cy="1427653"/>
          </a:xfrm>
        </p:spPr>
        <p:txBody>
          <a:bodyPr>
            <a:normAutofit/>
          </a:bodyPr>
          <a:lstStyle>
            <a:lvl1pPr marL="0" indent="0">
              <a:spcBef>
                <a:spcPts val="0"/>
              </a:spcBef>
              <a:buNone/>
              <a:defRPr sz="1400" baseline="0"/>
            </a:lvl1pPr>
            <a:lvl2pPr>
              <a:buNone/>
              <a:defRPr/>
            </a:lvl2pPr>
          </a:lstStyle>
          <a:p>
            <a:pPr lvl="0"/>
            <a:r>
              <a:rPr lang="en-US" noProof="0"/>
              <a:t>Your Adress and Contact Information</a:t>
            </a:r>
            <a:br>
              <a:rPr lang="en-US" noProof="0"/>
            </a:br>
            <a:r>
              <a:rPr lang="en-US" noProof="0"/>
              <a:t/>
            </a:r>
            <a:br>
              <a:rPr lang="en-US" noProof="0"/>
            </a:br>
            <a:endParaRPr lang="en-US" noProof="0"/>
          </a:p>
        </p:txBody>
      </p:sp>
      <p:sp>
        <p:nvSpPr>
          <p:cNvPr id="18" name="Textplatzhalter 15"/>
          <p:cNvSpPr>
            <a:spLocks noGrp="1"/>
          </p:cNvSpPr>
          <p:nvPr>
            <p:ph type="body" sz="quarter" idx="20" hasCustomPrompt="1"/>
          </p:nvPr>
        </p:nvSpPr>
        <p:spPr bwMode="auto">
          <a:xfrm>
            <a:off x="8056037" y="4786326"/>
            <a:ext cx="3526367" cy="1015991"/>
          </a:xfrm>
        </p:spPr>
        <p:txBody>
          <a:bodyPr>
            <a:normAutofit/>
          </a:bodyPr>
          <a:lstStyle>
            <a:lvl1pPr marL="0" indent="0">
              <a:spcBef>
                <a:spcPts val="0"/>
              </a:spcBef>
              <a:buNone/>
              <a:defRPr sz="1600" u="sng" baseline="0">
                <a:solidFill>
                  <a:srgbClr val="0070C0"/>
                </a:solidFill>
              </a:defRPr>
            </a:lvl1pPr>
            <a:lvl2pPr>
              <a:buNone/>
              <a:defRPr/>
            </a:lvl2pPr>
          </a:lstStyle>
          <a:p>
            <a:pPr lvl="0"/>
            <a:r>
              <a:rPr lang="en-US" noProof="0"/>
              <a:t>www.domain.com</a:t>
            </a:r>
          </a:p>
        </p:txBody>
      </p:sp>
    </p:spTree>
    <p:extLst>
      <p:ext uri="{BB962C8B-B14F-4D97-AF65-F5344CB8AC3E}">
        <p14:creationId xmlns:p14="http://schemas.microsoft.com/office/powerpoint/2010/main" val="198341250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4">
    <p:spTree>
      <p:nvGrpSpPr>
        <p:cNvPr id="1" name=""/>
        <p:cNvGrpSpPr/>
        <p:nvPr/>
      </p:nvGrpSpPr>
      <p:grpSpPr>
        <a:xfrm>
          <a:off x="0" y="0"/>
          <a:ext cx="0" cy="0"/>
          <a:chOff x="0" y="0"/>
          <a:chExt cx="0" cy="0"/>
        </a:xfrm>
      </p:grpSpPr>
      <p:pic>
        <p:nvPicPr>
          <p:cNvPr id="11" name="Grafik 10" descr="Titel4.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183375" y="142830"/>
            <a:ext cx="11835908" cy="4081675"/>
          </a:xfrm>
          <a:prstGeom prst="rect">
            <a:avLst/>
          </a:prstGeom>
        </p:spPr>
      </p:pic>
      <p:sp>
        <p:nvSpPr>
          <p:cNvPr id="9" name="Rechteck 8"/>
          <p:cNvSpPr/>
          <p:nvPr/>
        </p:nvSpPr>
        <p:spPr bwMode="auto">
          <a:xfrm>
            <a:off x="187712" y="4334966"/>
            <a:ext cx="11831568" cy="237063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hteck 9"/>
          <p:cNvSpPr/>
          <p:nvPr/>
        </p:nvSpPr>
        <p:spPr bwMode="auto">
          <a:xfrm>
            <a:off x="190771" y="4005430"/>
            <a:ext cx="11828509" cy="2190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Titel 1"/>
          <p:cNvSpPr>
            <a:spLocks noGrp="1"/>
          </p:cNvSpPr>
          <p:nvPr>
            <p:ph type="ctrTitle"/>
          </p:nvPr>
        </p:nvSpPr>
        <p:spPr bwMode="auto">
          <a:xfrm>
            <a:off x="838200" y="4305300"/>
            <a:ext cx="10363200" cy="988360"/>
          </a:xfrm>
        </p:spPr>
        <p:txBody>
          <a:bodyPr anchor="b" anchorCtr="0">
            <a:normAutofit/>
          </a:bodyPr>
          <a:lstStyle>
            <a:lvl1pPr algn="l">
              <a:defRPr sz="3200" b="1">
                <a:solidFill>
                  <a:schemeClr val="bg1"/>
                </a:solidFill>
              </a:defRPr>
            </a:lvl1pPr>
          </a:lstStyle>
          <a:p>
            <a:r>
              <a:rPr lang="en-GB"/>
              <a:t>Click to edit Master title style</a:t>
            </a:r>
            <a:endParaRPr lang="de-DE" dirty="0"/>
          </a:p>
        </p:txBody>
      </p:sp>
      <p:sp>
        <p:nvSpPr>
          <p:cNvPr id="16" name="Untertitel 2"/>
          <p:cNvSpPr>
            <a:spLocks noGrp="1"/>
          </p:cNvSpPr>
          <p:nvPr>
            <p:ph type="subTitle" idx="1"/>
          </p:nvPr>
        </p:nvSpPr>
        <p:spPr bwMode="auto">
          <a:xfrm>
            <a:off x="838200" y="5296462"/>
            <a:ext cx="10363200" cy="921124"/>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de-DE"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1680" y="6055094"/>
            <a:ext cx="2060720" cy="504667"/>
          </a:xfrm>
          <a:prstGeom prst="rect">
            <a:avLst/>
          </a:prstGeom>
        </p:spPr>
      </p:pic>
    </p:spTree>
    <p:extLst>
      <p:ext uri="{BB962C8B-B14F-4D97-AF65-F5344CB8AC3E}">
        <p14:creationId xmlns:p14="http://schemas.microsoft.com/office/powerpoint/2010/main" val="836402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ext with Image (widescree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7"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5" name="Bildplatzhalter 14"/>
          <p:cNvSpPr>
            <a:spLocks noGrp="1"/>
          </p:cNvSpPr>
          <p:nvPr>
            <p:ph type="pic" sz="quarter" idx="14"/>
          </p:nvPr>
        </p:nvSpPr>
        <p:spPr bwMode="auto">
          <a:xfrm>
            <a:off x="0" y="1108221"/>
            <a:ext cx="12192000" cy="4702973"/>
          </a:xfrm>
          <a:solidFill>
            <a:schemeClr val="bg1">
              <a:lumMod val="75000"/>
            </a:schemeClr>
          </a:solidFill>
        </p:spPr>
        <p:txBody>
          <a:bodyPr/>
          <a:lstStyle/>
          <a:p>
            <a:r>
              <a:rPr lang="en-GB"/>
              <a:t>Drag picture to placeholder or click icon to add</a:t>
            </a:r>
            <a:endParaRPr lang="de-DE"/>
          </a:p>
        </p:txBody>
      </p:sp>
      <p:sp>
        <p:nvSpPr>
          <p:cNvPr id="40" name="Textplatzhalter 39"/>
          <p:cNvSpPr>
            <a:spLocks noGrp="1"/>
          </p:cNvSpPr>
          <p:nvPr>
            <p:ph type="body" sz="quarter" idx="15"/>
          </p:nvPr>
        </p:nvSpPr>
        <p:spPr bwMode="auto">
          <a:xfrm>
            <a:off x="5" y="4650203"/>
            <a:ext cx="6675964" cy="855663"/>
          </a:xfrm>
          <a:solidFill>
            <a:schemeClr val="bg1">
              <a:alpha val="75000"/>
            </a:schemeClr>
          </a:solidFill>
        </p:spPr>
        <p:txBody>
          <a:bodyPr lIns="720000" anchor="ctr" anchorCtr="0">
            <a:normAutofit/>
          </a:bodyPr>
          <a:lstStyle>
            <a:lvl1pPr marL="0" indent="0">
              <a:buNone/>
              <a:defRPr sz="2400"/>
            </a:lvl1pPr>
          </a:lstStyle>
          <a:p>
            <a:pPr lvl="0"/>
            <a:r>
              <a:rPr lang="en-GB"/>
              <a:t>Click to edit Master text styles</a:t>
            </a:r>
          </a:p>
        </p:txBody>
      </p:sp>
    </p:spTree>
    <p:extLst>
      <p:ext uri="{BB962C8B-B14F-4D97-AF65-F5344CB8AC3E}">
        <p14:creationId xmlns:p14="http://schemas.microsoft.com/office/powerpoint/2010/main" val="19728028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38243" name="Rectangle 3"/>
          <p:cNvSpPr>
            <a:spLocks noGrp="1" noChangeArrowheads="1"/>
          </p:cNvSpPr>
          <p:nvPr>
            <p:ph type="ctrTitle"/>
          </p:nvPr>
        </p:nvSpPr>
        <p:spPr>
          <a:xfrm>
            <a:off x="3217337" y="2070100"/>
            <a:ext cx="8640233" cy="1143000"/>
          </a:xfrm>
        </p:spPr>
        <p:txBody>
          <a:bodyPr lIns="91440" rIns="91440" anchor="ctr"/>
          <a:lstStyle>
            <a:lvl1pPr algn="r">
              <a:defRPr sz="6000">
                <a:solidFill>
                  <a:schemeClr val="tx1"/>
                </a:solidFill>
              </a:defRPr>
            </a:lvl1pPr>
          </a:lstStyle>
          <a:p>
            <a:r>
              <a:rPr lang="en-GB"/>
              <a:t>Click to edit Master title style</a:t>
            </a:r>
            <a:endParaRPr lang="en-US"/>
          </a:p>
        </p:txBody>
      </p:sp>
    </p:spTree>
    <p:extLst>
      <p:ext uri="{BB962C8B-B14F-4D97-AF65-F5344CB8AC3E}">
        <p14:creationId xmlns:p14="http://schemas.microsoft.com/office/powerpoint/2010/main" val="1896650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EDDAEFB-7E7A-6B40-B457-639178E471D6}" type="datetimeFigureOut">
              <a:rPr lang="en-US" smtClean="0"/>
              <a:pPr/>
              <a:t>12/29/2016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635F968-2F24-D947-A64C-578D74848467}" type="slidenum">
              <a:rPr lang="en-US" smtClean="0"/>
              <a:pPr/>
              <a:t>‹#›</a:t>
            </a:fld>
            <a:endParaRPr lang="en-US"/>
          </a:p>
        </p:txBody>
      </p:sp>
    </p:spTree>
    <p:extLst>
      <p:ext uri="{BB962C8B-B14F-4D97-AF65-F5344CB8AC3E}">
        <p14:creationId xmlns:p14="http://schemas.microsoft.com/office/powerpoint/2010/main" val="165074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GB"/>
              <a:t>Click to edit Master title style</a:t>
            </a:r>
            <a:endParaRPr lang="sl-SI"/>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sl-SI"/>
          </a:p>
        </p:txBody>
      </p:sp>
      <p:sp>
        <p:nvSpPr>
          <p:cNvPr id="4" name="Date Placeholder 3"/>
          <p:cNvSpPr>
            <a:spLocks noGrp="1"/>
          </p:cNvSpPr>
          <p:nvPr>
            <p:ph type="dt" sz="half" idx="10"/>
          </p:nvPr>
        </p:nvSpPr>
        <p:spPr/>
        <p:txBody>
          <a:bodyPr/>
          <a:lstStyle/>
          <a:p>
            <a:endParaRPr lang="sl-SI">
              <a:solidFill>
                <a:prstClr val="black">
                  <a:tint val="75000"/>
                </a:prstClr>
              </a:solidFill>
            </a:endParaRPr>
          </a:p>
        </p:txBody>
      </p:sp>
      <p:sp>
        <p:nvSpPr>
          <p:cNvPr id="5" name="Footer Placeholder 4"/>
          <p:cNvSpPr>
            <a:spLocks noGrp="1"/>
          </p:cNvSpPr>
          <p:nvPr>
            <p:ph type="ftr" sz="quarter" idx="11"/>
          </p:nvPr>
        </p:nvSpPr>
        <p:spPr/>
        <p:txBody>
          <a:bodyPr/>
          <a:lstStyle/>
          <a:p>
            <a:r>
              <a:rPr lang="sl-SI">
                <a:solidFill>
                  <a:prstClr val="black">
                    <a:tint val="75000"/>
                  </a:prstClr>
                </a:solidFill>
              </a:rPr>
              <a:t>NiceLabel Confidential</a:t>
            </a:r>
          </a:p>
        </p:txBody>
      </p:sp>
      <p:sp>
        <p:nvSpPr>
          <p:cNvPr id="6" name="Slide Number Placeholder 5"/>
          <p:cNvSpPr>
            <a:spLocks noGrp="1"/>
          </p:cNvSpPr>
          <p:nvPr>
            <p:ph type="sldNum" sz="quarter" idx="12"/>
          </p:nvPr>
        </p:nvSpPr>
        <p:spPr/>
        <p:txBody>
          <a:bodyPr/>
          <a:lstStyle/>
          <a:p>
            <a:fld id="{1FBF332E-0F52-491B-BB5D-5156E49392D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99152360"/>
      </p:ext>
    </p:extLst>
  </p:cSld>
  <p:clrMapOvr>
    <a:masterClrMapping/>
  </p:clrMapOvr>
  <p:transition advClick="0" advTm="1500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sl-SI"/>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4" name="Date Placeholder 3"/>
          <p:cNvSpPr>
            <a:spLocks noGrp="1"/>
          </p:cNvSpPr>
          <p:nvPr>
            <p:ph type="dt" sz="half" idx="10"/>
          </p:nvPr>
        </p:nvSpPr>
        <p:spPr/>
        <p:txBody>
          <a:bodyPr/>
          <a:lstStyle/>
          <a:p>
            <a:endParaRPr lang="sl-SI">
              <a:solidFill>
                <a:prstClr val="black">
                  <a:tint val="75000"/>
                </a:prstClr>
              </a:solidFill>
            </a:endParaRPr>
          </a:p>
        </p:txBody>
      </p:sp>
      <p:sp>
        <p:nvSpPr>
          <p:cNvPr id="5" name="Footer Placeholder 4"/>
          <p:cNvSpPr>
            <a:spLocks noGrp="1"/>
          </p:cNvSpPr>
          <p:nvPr>
            <p:ph type="ftr" sz="quarter" idx="11"/>
          </p:nvPr>
        </p:nvSpPr>
        <p:spPr/>
        <p:txBody>
          <a:bodyPr/>
          <a:lstStyle/>
          <a:p>
            <a:r>
              <a:rPr lang="sl-SI">
                <a:solidFill>
                  <a:prstClr val="black">
                    <a:tint val="75000"/>
                  </a:prstClr>
                </a:solidFill>
              </a:rPr>
              <a:t>NiceLabel Confidential</a:t>
            </a:r>
          </a:p>
        </p:txBody>
      </p:sp>
      <p:sp>
        <p:nvSpPr>
          <p:cNvPr id="6" name="Slide Number Placeholder 5"/>
          <p:cNvSpPr>
            <a:spLocks noGrp="1"/>
          </p:cNvSpPr>
          <p:nvPr>
            <p:ph type="sldNum" sz="quarter" idx="12"/>
          </p:nvPr>
        </p:nvSpPr>
        <p:spPr/>
        <p:txBody>
          <a:bodyPr/>
          <a:lstStyle/>
          <a:p>
            <a:fld id="{1FBF332E-0F52-491B-BB5D-5156E49392D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374192494"/>
      </p:ext>
    </p:extLst>
  </p:cSld>
  <p:clrMapOvr>
    <a:masterClrMapping/>
  </p:clrMapOvr>
  <p:transition advClick="0" advTm="15000"/>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GB"/>
              <a:t>Click to edit Master title style</a:t>
            </a:r>
            <a:endParaRPr lang="sl-SI"/>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sl-SI">
              <a:solidFill>
                <a:prstClr val="black">
                  <a:tint val="75000"/>
                </a:prstClr>
              </a:solidFill>
            </a:endParaRPr>
          </a:p>
        </p:txBody>
      </p:sp>
      <p:sp>
        <p:nvSpPr>
          <p:cNvPr id="5" name="Footer Placeholder 4"/>
          <p:cNvSpPr>
            <a:spLocks noGrp="1"/>
          </p:cNvSpPr>
          <p:nvPr>
            <p:ph type="ftr" sz="quarter" idx="11"/>
          </p:nvPr>
        </p:nvSpPr>
        <p:spPr/>
        <p:txBody>
          <a:bodyPr/>
          <a:lstStyle/>
          <a:p>
            <a:r>
              <a:rPr lang="sl-SI">
                <a:solidFill>
                  <a:prstClr val="black">
                    <a:tint val="75000"/>
                  </a:prstClr>
                </a:solidFill>
              </a:rPr>
              <a:t>NiceLabel Confidential</a:t>
            </a:r>
          </a:p>
        </p:txBody>
      </p:sp>
      <p:sp>
        <p:nvSpPr>
          <p:cNvPr id="6" name="Slide Number Placeholder 5"/>
          <p:cNvSpPr>
            <a:spLocks noGrp="1"/>
          </p:cNvSpPr>
          <p:nvPr>
            <p:ph type="sldNum" sz="quarter" idx="12"/>
          </p:nvPr>
        </p:nvSpPr>
        <p:spPr/>
        <p:txBody>
          <a:bodyPr/>
          <a:lstStyle/>
          <a:p>
            <a:fld id="{1FBF332E-0F52-491B-BB5D-5156E49392D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014106820"/>
      </p:ext>
    </p:extLst>
  </p:cSld>
  <p:clrMapOvr>
    <a:masterClrMapping/>
  </p:clrMapOvr>
  <p:transition advClick="0" advTm="15000"/>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sl-SI"/>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5" name="Date Placeholder 4"/>
          <p:cNvSpPr>
            <a:spLocks noGrp="1"/>
          </p:cNvSpPr>
          <p:nvPr>
            <p:ph type="dt" sz="half" idx="10"/>
          </p:nvPr>
        </p:nvSpPr>
        <p:spPr/>
        <p:txBody>
          <a:bodyPr/>
          <a:lstStyle/>
          <a:p>
            <a:endParaRPr lang="sl-SI">
              <a:solidFill>
                <a:prstClr val="black">
                  <a:tint val="75000"/>
                </a:prstClr>
              </a:solidFill>
            </a:endParaRPr>
          </a:p>
        </p:txBody>
      </p:sp>
      <p:sp>
        <p:nvSpPr>
          <p:cNvPr id="6" name="Footer Placeholder 5"/>
          <p:cNvSpPr>
            <a:spLocks noGrp="1"/>
          </p:cNvSpPr>
          <p:nvPr>
            <p:ph type="ftr" sz="quarter" idx="11"/>
          </p:nvPr>
        </p:nvSpPr>
        <p:spPr/>
        <p:txBody>
          <a:bodyPr/>
          <a:lstStyle/>
          <a:p>
            <a:r>
              <a:rPr lang="sl-SI">
                <a:solidFill>
                  <a:prstClr val="black">
                    <a:tint val="75000"/>
                  </a:prstClr>
                </a:solidFill>
              </a:rPr>
              <a:t>NiceLabel Confidential</a:t>
            </a:r>
          </a:p>
        </p:txBody>
      </p:sp>
      <p:sp>
        <p:nvSpPr>
          <p:cNvPr id="7" name="Slide Number Placeholder 6"/>
          <p:cNvSpPr>
            <a:spLocks noGrp="1"/>
          </p:cNvSpPr>
          <p:nvPr>
            <p:ph type="sldNum" sz="quarter" idx="12"/>
          </p:nvPr>
        </p:nvSpPr>
        <p:spPr/>
        <p:txBody>
          <a:bodyPr/>
          <a:lstStyle/>
          <a:p>
            <a:fld id="{1FBF332E-0F52-491B-BB5D-5156E49392D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308596079"/>
      </p:ext>
    </p:extLst>
  </p:cSld>
  <p:clrMapOvr>
    <a:masterClrMapping/>
  </p:clrMapOvr>
  <p:transition advClick="0" advTm="15000"/>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sl-SI"/>
          </a:p>
        </p:txBody>
      </p:sp>
      <p:sp>
        <p:nvSpPr>
          <p:cNvPr id="3" name="Text Placeholder 2"/>
          <p:cNvSpPr>
            <a:spLocks noGrp="1"/>
          </p:cNvSpPr>
          <p:nvPr>
            <p:ph type="body" idx="1"/>
          </p:nvPr>
        </p:nvSpPr>
        <p:spPr>
          <a:xfrm>
            <a:off x="609600" y="1535114"/>
            <a:ext cx="5386917"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73"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7" name="Date Placeholder 6"/>
          <p:cNvSpPr>
            <a:spLocks noGrp="1"/>
          </p:cNvSpPr>
          <p:nvPr>
            <p:ph type="dt" sz="half" idx="10"/>
          </p:nvPr>
        </p:nvSpPr>
        <p:spPr/>
        <p:txBody>
          <a:bodyPr/>
          <a:lstStyle/>
          <a:p>
            <a:endParaRPr lang="sl-SI">
              <a:solidFill>
                <a:prstClr val="black">
                  <a:tint val="75000"/>
                </a:prstClr>
              </a:solidFill>
            </a:endParaRPr>
          </a:p>
        </p:txBody>
      </p:sp>
      <p:sp>
        <p:nvSpPr>
          <p:cNvPr id="8" name="Footer Placeholder 7"/>
          <p:cNvSpPr>
            <a:spLocks noGrp="1"/>
          </p:cNvSpPr>
          <p:nvPr>
            <p:ph type="ftr" sz="quarter" idx="11"/>
          </p:nvPr>
        </p:nvSpPr>
        <p:spPr/>
        <p:txBody>
          <a:bodyPr/>
          <a:lstStyle/>
          <a:p>
            <a:r>
              <a:rPr lang="sl-SI">
                <a:solidFill>
                  <a:prstClr val="black">
                    <a:tint val="75000"/>
                  </a:prstClr>
                </a:solidFill>
              </a:rPr>
              <a:t>NiceLabel Confidential</a:t>
            </a:r>
          </a:p>
        </p:txBody>
      </p:sp>
      <p:sp>
        <p:nvSpPr>
          <p:cNvPr id="9" name="Slide Number Placeholder 8"/>
          <p:cNvSpPr>
            <a:spLocks noGrp="1"/>
          </p:cNvSpPr>
          <p:nvPr>
            <p:ph type="sldNum" sz="quarter" idx="12"/>
          </p:nvPr>
        </p:nvSpPr>
        <p:spPr/>
        <p:txBody>
          <a:bodyPr/>
          <a:lstStyle/>
          <a:p>
            <a:fld id="{1FBF332E-0F52-491B-BB5D-5156E49392D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401292248"/>
      </p:ext>
    </p:extLst>
  </p:cSld>
  <p:clrMapOvr>
    <a:masterClrMapping/>
  </p:clrMapOvr>
  <p:transition advClick="0" advTm="1500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sl-SI"/>
          </a:p>
        </p:txBody>
      </p:sp>
      <p:sp>
        <p:nvSpPr>
          <p:cNvPr id="3" name="Date Placeholder 2"/>
          <p:cNvSpPr>
            <a:spLocks noGrp="1"/>
          </p:cNvSpPr>
          <p:nvPr>
            <p:ph type="dt" sz="half" idx="10"/>
          </p:nvPr>
        </p:nvSpPr>
        <p:spPr/>
        <p:txBody>
          <a:bodyPr/>
          <a:lstStyle/>
          <a:p>
            <a:endParaRPr lang="sl-SI">
              <a:solidFill>
                <a:prstClr val="black">
                  <a:tint val="75000"/>
                </a:prstClr>
              </a:solidFill>
            </a:endParaRPr>
          </a:p>
        </p:txBody>
      </p:sp>
      <p:sp>
        <p:nvSpPr>
          <p:cNvPr id="4" name="Footer Placeholder 3"/>
          <p:cNvSpPr>
            <a:spLocks noGrp="1"/>
          </p:cNvSpPr>
          <p:nvPr>
            <p:ph type="ftr" sz="quarter" idx="11"/>
          </p:nvPr>
        </p:nvSpPr>
        <p:spPr/>
        <p:txBody>
          <a:bodyPr/>
          <a:lstStyle/>
          <a:p>
            <a:r>
              <a:rPr lang="sl-SI">
                <a:solidFill>
                  <a:prstClr val="black">
                    <a:tint val="75000"/>
                  </a:prstClr>
                </a:solidFill>
              </a:rPr>
              <a:t>NiceLabel Confidential</a:t>
            </a:r>
          </a:p>
        </p:txBody>
      </p:sp>
      <p:sp>
        <p:nvSpPr>
          <p:cNvPr id="5" name="Slide Number Placeholder 4"/>
          <p:cNvSpPr>
            <a:spLocks noGrp="1"/>
          </p:cNvSpPr>
          <p:nvPr>
            <p:ph type="sldNum" sz="quarter" idx="12"/>
          </p:nvPr>
        </p:nvSpPr>
        <p:spPr/>
        <p:txBody>
          <a:bodyPr/>
          <a:lstStyle/>
          <a:p>
            <a:fld id="{1FBF332E-0F52-491B-BB5D-5156E49392D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420160556"/>
      </p:ext>
    </p:extLst>
  </p:cSld>
  <p:clrMapOvr>
    <a:masterClrMapping/>
  </p:clrMapOvr>
  <p:transition advClick="0" advTm="15000"/>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sl-SI">
              <a:solidFill>
                <a:prstClr val="black">
                  <a:tint val="75000"/>
                </a:prstClr>
              </a:solidFill>
            </a:endParaRPr>
          </a:p>
        </p:txBody>
      </p:sp>
      <p:sp>
        <p:nvSpPr>
          <p:cNvPr id="3" name="Footer Placeholder 2"/>
          <p:cNvSpPr>
            <a:spLocks noGrp="1"/>
          </p:cNvSpPr>
          <p:nvPr>
            <p:ph type="ftr" sz="quarter" idx="11"/>
          </p:nvPr>
        </p:nvSpPr>
        <p:spPr/>
        <p:txBody>
          <a:bodyPr/>
          <a:lstStyle/>
          <a:p>
            <a:r>
              <a:rPr lang="sl-SI">
                <a:solidFill>
                  <a:prstClr val="black">
                    <a:tint val="75000"/>
                  </a:prstClr>
                </a:solidFill>
              </a:rPr>
              <a:t>NiceLabel Confidential</a:t>
            </a:r>
          </a:p>
        </p:txBody>
      </p:sp>
      <p:sp>
        <p:nvSpPr>
          <p:cNvPr id="4" name="Slide Number Placeholder 3"/>
          <p:cNvSpPr>
            <a:spLocks noGrp="1"/>
          </p:cNvSpPr>
          <p:nvPr>
            <p:ph type="sldNum" sz="quarter" idx="12"/>
          </p:nvPr>
        </p:nvSpPr>
        <p:spPr/>
        <p:txBody>
          <a:bodyPr/>
          <a:lstStyle/>
          <a:p>
            <a:fld id="{1FBF332E-0F52-491B-BB5D-5156E49392D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505211934"/>
      </p:ext>
    </p:extLst>
  </p:cSld>
  <p:clrMapOvr>
    <a:masterClrMapping/>
  </p:clrMapOvr>
  <p:transition advClick="0" advTm="1500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nly Header">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7" name="Fußzeilenplatzhalter 4"/>
          <p:cNvSpPr>
            <a:spLocks noGrp="1"/>
          </p:cNvSpPr>
          <p:nvPr>
            <p:ph type="ftr" sz="quarter" idx="3"/>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8" name="Foliennummernplatzhalter 5"/>
          <p:cNvSpPr>
            <a:spLocks noGrp="1"/>
          </p:cNvSpPr>
          <p:nvPr>
            <p:ph type="sldNum" sz="quarter" idx="4"/>
          </p:nvPr>
        </p:nvSpPr>
        <p:spPr bwMode="auto">
          <a:xfrm>
            <a:off x="609606" y="6173789"/>
            <a:ext cx="513975" cy="365125"/>
          </a:xfrm>
          <a:prstGeom prst="rect">
            <a:avLst/>
          </a:prstGeom>
        </p:spPr>
        <p:txBody>
          <a:bodyPr vert="horz" lIns="0" tIns="0" rIns="0" bIns="0" rtlCol="0" anchor="ctr"/>
          <a:lstStyle>
            <a:lvl1pPr algn="l">
              <a:defRPr sz="1200">
                <a:solidFill>
                  <a:schemeClr val="tx1">
                    <a:tint val="75000"/>
                  </a:schemeClr>
                </a:solidFill>
              </a:defRPr>
            </a:lvl1pPr>
          </a:lstStyle>
          <a:p>
            <a:fld id="{8635F968-2F24-D947-A64C-578D74848467}" type="slidenum">
              <a:rPr lang="en-US" smtClean="0"/>
              <a:pPr/>
              <a:t>‹#›</a:t>
            </a:fld>
            <a:endParaRPr lang="en-US"/>
          </a:p>
        </p:txBody>
      </p:sp>
    </p:spTree>
    <p:extLst>
      <p:ext uri="{BB962C8B-B14F-4D97-AF65-F5344CB8AC3E}">
        <p14:creationId xmlns:p14="http://schemas.microsoft.com/office/powerpoint/2010/main" val="213217974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1"/>
          </a:xfrm>
        </p:spPr>
        <p:txBody>
          <a:bodyPr anchor="b"/>
          <a:lstStyle>
            <a:lvl1pPr algn="l">
              <a:defRPr sz="2000" b="1"/>
            </a:lvl1pPr>
          </a:lstStyle>
          <a:p>
            <a:r>
              <a:rPr lang="en-GB"/>
              <a:t>Click to edit Master title style</a:t>
            </a:r>
            <a:endParaRPr lang="sl-SI"/>
          </a:p>
        </p:txBody>
      </p:sp>
      <p:sp>
        <p:nvSpPr>
          <p:cNvPr id="3" name="Content Placeholder 2"/>
          <p:cNvSpPr>
            <a:spLocks noGrp="1"/>
          </p:cNvSpPr>
          <p:nvPr>
            <p:ph idx="1"/>
          </p:nvPr>
        </p:nvSpPr>
        <p:spPr>
          <a:xfrm>
            <a:off x="4766733" y="273054"/>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4" name="Text Placeholder 3"/>
          <p:cNvSpPr>
            <a:spLocks noGrp="1"/>
          </p:cNvSpPr>
          <p:nvPr>
            <p:ph type="body" sz="half" idx="2"/>
          </p:nvPr>
        </p:nvSpPr>
        <p:spPr>
          <a:xfrm>
            <a:off x="609606"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sl-SI">
              <a:solidFill>
                <a:prstClr val="black">
                  <a:tint val="75000"/>
                </a:prstClr>
              </a:solidFill>
            </a:endParaRPr>
          </a:p>
        </p:txBody>
      </p:sp>
      <p:sp>
        <p:nvSpPr>
          <p:cNvPr id="6" name="Footer Placeholder 5"/>
          <p:cNvSpPr>
            <a:spLocks noGrp="1"/>
          </p:cNvSpPr>
          <p:nvPr>
            <p:ph type="ftr" sz="quarter" idx="11"/>
          </p:nvPr>
        </p:nvSpPr>
        <p:spPr/>
        <p:txBody>
          <a:bodyPr/>
          <a:lstStyle/>
          <a:p>
            <a:r>
              <a:rPr lang="sl-SI">
                <a:solidFill>
                  <a:prstClr val="black">
                    <a:tint val="75000"/>
                  </a:prstClr>
                </a:solidFill>
              </a:rPr>
              <a:t>NiceLabel Confidential</a:t>
            </a:r>
          </a:p>
        </p:txBody>
      </p:sp>
      <p:sp>
        <p:nvSpPr>
          <p:cNvPr id="7" name="Slide Number Placeholder 6"/>
          <p:cNvSpPr>
            <a:spLocks noGrp="1"/>
          </p:cNvSpPr>
          <p:nvPr>
            <p:ph type="sldNum" sz="quarter" idx="12"/>
          </p:nvPr>
        </p:nvSpPr>
        <p:spPr/>
        <p:txBody>
          <a:bodyPr/>
          <a:lstStyle/>
          <a:p>
            <a:fld id="{1FBF332E-0F52-491B-BB5D-5156E49392D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739613078"/>
      </p:ext>
    </p:extLst>
  </p:cSld>
  <p:clrMapOvr>
    <a:masterClrMapping/>
  </p:clrMapOvr>
  <p:transition advClick="0" advTm="15000"/>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GB"/>
              <a:t>Click to edit Master title style</a:t>
            </a:r>
            <a:endParaRPr lang="sl-SI"/>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sl-SI"/>
          </a:p>
        </p:txBody>
      </p:sp>
      <p:sp>
        <p:nvSpPr>
          <p:cNvPr id="4" name="Text Placeholder 3"/>
          <p:cNvSpPr>
            <a:spLocks noGrp="1"/>
          </p:cNvSpPr>
          <p:nvPr>
            <p:ph type="body" sz="half" idx="2"/>
          </p:nvPr>
        </p:nvSpPr>
        <p:spPr>
          <a:xfrm>
            <a:off x="2389717" y="5367340"/>
            <a:ext cx="73152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sl-SI">
              <a:solidFill>
                <a:prstClr val="black">
                  <a:tint val="75000"/>
                </a:prstClr>
              </a:solidFill>
            </a:endParaRPr>
          </a:p>
        </p:txBody>
      </p:sp>
      <p:sp>
        <p:nvSpPr>
          <p:cNvPr id="6" name="Footer Placeholder 5"/>
          <p:cNvSpPr>
            <a:spLocks noGrp="1"/>
          </p:cNvSpPr>
          <p:nvPr>
            <p:ph type="ftr" sz="quarter" idx="11"/>
          </p:nvPr>
        </p:nvSpPr>
        <p:spPr/>
        <p:txBody>
          <a:bodyPr/>
          <a:lstStyle/>
          <a:p>
            <a:r>
              <a:rPr lang="sl-SI">
                <a:solidFill>
                  <a:prstClr val="black">
                    <a:tint val="75000"/>
                  </a:prstClr>
                </a:solidFill>
              </a:rPr>
              <a:t>NiceLabel Confidential</a:t>
            </a:r>
          </a:p>
        </p:txBody>
      </p:sp>
      <p:sp>
        <p:nvSpPr>
          <p:cNvPr id="7" name="Slide Number Placeholder 6"/>
          <p:cNvSpPr>
            <a:spLocks noGrp="1"/>
          </p:cNvSpPr>
          <p:nvPr>
            <p:ph type="sldNum" sz="quarter" idx="12"/>
          </p:nvPr>
        </p:nvSpPr>
        <p:spPr/>
        <p:txBody>
          <a:bodyPr/>
          <a:lstStyle/>
          <a:p>
            <a:fld id="{1FBF332E-0F52-491B-BB5D-5156E49392D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1041653110"/>
      </p:ext>
    </p:extLst>
  </p:cSld>
  <p:clrMapOvr>
    <a:masterClrMapping/>
  </p:clrMapOvr>
  <p:transition advClick="0" advTm="15000"/>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sl-SI"/>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4" name="Date Placeholder 3"/>
          <p:cNvSpPr>
            <a:spLocks noGrp="1"/>
          </p:cNvSpPr>
          <p:nvPr>
            <p:ph type="dt" sz="half" idx="10"/>
          </p:nvPr>
        </p:nvSpPr>
        <p:spPr/>
        <p:txBody>
          <a:bodyPr/>
          <a:lstStyle/>
          <a:p>
            <a:endParaRPr lang="sl-SI">
              <a:solidFill>
                <a:prstClr val="black">
                  <a:tint val="75000"/>
                </a:prstClr>
              </a:solidFill>
            </a:endParaRPr>
          </a:p>
        </p:txBody>
      </p:sp>
      <p:sp>
        <p:nvSpPr>
          <p:cNvPr id="5" name="Footer Placeholder 4"/>
          <p:cNvSpPr>
            <a:spLocks noGrp="1"/>
          </p:cNvSpPr>
          <p:nvPr>
            <p:ph type="ftr" sz="quarter" idx="11"/>
          </p:nvPr>
        </p:nvSpPr>
        <p:spPr/>
        <p:txBody>
          <a:bodyPr/>
          <a:lstStyle/>
          <a:p>
            <a:r>
              <a:rPr lang="sl-SI">
                <a:solidFill>
                  <a:prstClr val="black">
                    <a:tint val="75000"/>
                  </a:prstClr>
                </a:solidFill>
              </a:rPr>
              <a:t>NiceLabel Confidential</a:t>
            </a:r>
          </a:p>
        </p:txBody>
      </p:sp>
      <p:sp>
        <p:nvSpPr>
          <p:cNvPr id="6" name="Slide Number Placeholder 5"/>
          <p:cNvSpPr>
            <a:spLocks noGrp="1"/>
          </p:cNvSpPr>
          <p:nvPr>
            <p:ph type="sldNum" sz="quarter" idx="12"/>
          </p:nvPr>
        </p:nvSpPr>
        <p:spPr/>
        <p:txBody>
          <a:bodyPr/>
          <a:lstStyle/>
          <a:p>
            <a:fld id="{1FBF332E-0F52-491B-BB5D-5156E49392D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777129426"/>
      </p:ext>
    </p:extLst>
  </p:cSld>
  <p:clrMapOvr>
    <a:masterClrMapping/>
  </p:clrMapOvr>
  <p:transition advClick="0" advTm="15000"/>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GB"/>
              <a:t>Click to edit Master title style</a:t>
            </a:r>
            <a:endParaRPr lang="sl-SI"/>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4" name="Date Placeholder 3"/>
          <p:cNvSpPr>
            <a:spLocks noGrp="1"/>
          </p:cNvSpPr>
          <p:nvPr>
            <p:ph type="dt" sz="half" idx="10"/>
          </p:nvPr>
        </p:nvSpPr>
        <p:spPr/>
        <p:txBody>
          <a:bodyPr/>
          <a:lstStyle/>
          <a:p>
            <a:endParaRPr lang="sl-SI">
              <a:solidFill>
                <a:prstClr val="black">
                  <a:tint val="75000"/>
                </a:prstClr>
              </a:solidFill>
            </a:endParaRPr>
          </a:p>
        </p:txBody>
      </p:sp>
      <p:sp>
        <p:nvSpPr>
          <p:cNvPr id="5" name="Footer Placeholder 4"/>
          <p:cNvSpPr>
            <a:spLocks noGrp="1"/>
          </p:cNvSpPr>
          <p:nvPr>
            <p:ph type="ftr" sz="quarter" idx="11"/>
          </p:nvPr>
        </p:nvSpPr>
        <p:spPr/>
        <p:txBody>
          <a:bodyPr/>
          <a:lstStyle/>
          <a:p>
            <a:r>
              <a:rPr lang="sl-SI">
                <a:solidFill>
                  <a:prstClr val="black">
                    <a:tint val="75000"/>
                  </a:prstClr>
                </a:solidFill>
              </a:rPr>
              <a:t>NiceLabel Confidential</a:t>
            </a:r>
          </a:p>
        </p:txBody>
      </p:sp>
      <p:sp>
        <p:nvSpPr>
          <p:cNvPr id="6" name="Slide Number Placeholder 5"/>
          <p:cNvSpPr>
            <a:spLocks noGrp="1"/>
          </p:cNvSpPr>
          <p:nvPr>
            <p:ph type="sldNum" sz="quarter" idx="12"/>
          </p:nvPr>
        </p:nvSpPr>
        <p:spPr/>
        <p:txBody>
          <a:bodyPr/>
          <a:lstStyle/>
          <a:p>
            <a:fld id="{1FBF332E-0F52-491B-BB5D-5156E49392D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218721728"/>
      </p:ext>
    </p:extLst>
  </p:cSld>
  <p:clrMapOvr>
    <a:masterClrMapping/>
  </p:clrMapOvr>
  <p:transition advClick="0" advTm="1500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ullet-Point List">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11" name="Textplatzhalter 10"/>
          <p:cNvSpPr>
            <a:spLocks noGrp="1"/>
          </p:cNvSpPr>
          <p:nvPr>
            <p:ph type="body" sz="quarter" idx="13"/>
          </p:nvPr>
        </p:nvSpPr>
        <p:spPr bwMode="auto">
          <a:xfrm>
            <a:off x="609607" y="1099345"/>
            <a:ext cx="10972799" cy="456409"/>
          </a:xfrm>
          <a:prstGeom prst="rect">
            <a:avLst/>
          </a:prstGeom>
        </p:spPr>
        <p:txBody>
          <a:bodyPr>
            <a:normAutofit/>
          </a:bodyPr>
          <a:lstStyle>
            <a:lvl1pPr marL="0" indent="0">
              <a:buNone/>
              <a:defRPr sz="2400" b="1"/>
            </a:lvl1pPr>
          </a:lstStyle>
          <a:p>
            <a:pPr lvl="0"/>
            <a:r>
              <a:rPr lang="en-GB"/>
              <a:t>Click to edit Master text styles</a:t>
            </a:r>
          </a:p>
        </p:txBody>
      </p:sp>
      <p:sp>
        <p:nvSpPr>
          <p:cNvPr id="9" name="Content Placeholder 7"/>
          <p:cNvSpPr>
            <a:spLocks noGrp="1"/>
          </p:cNvSpPr>
          <p:nvPr>
            <p:ph sz="quarter" idx="14"/>
          </p:nvPr>
        </p:nvSpPr>
        <p:spPr bwMode="auto">
          <a:xfrm>
            <a:off x="609600" y="1759975"/>
            <a:ext cx="10972800" cy="4042340"/>
          </a:xfrm>
          <a:prstGeom prst="rect">
            <a:avLst/>
          </a:prstGeom>
          <a:noFill/>
        </p:spPr>
        <p:txBody>
          <a:bodyPr/>
          <a:lstStyle>
            <a:lvl1pPr marL="195263" indent="-195263">
              <a:buClrTx/>
              <a:buFont typeface="Wingdings" pitchFamily="2" charset="2"/>
              <a:buChar char="§"/>
              <a:defRPr/>
            </a:lvl1pPr>
            <a:lvl3pPr>
              <a:buClrTx/>
              <a:buFont typeface="Wingdings" pitchFamily="2" charset="2"/>
              <a:buChar char="§"/>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Fußzeilenplatzhalter 4"/>
          <p:cNvSpPr>
            <a:spLocks noGrp="1"/>
          </p:cNvSpPr>
          <p:nvPr>
            <p:ph type="ftr" sz="quarter" idx="3"/>
          </p:nvPr>
        </p:nvSpPr>
        <p:spPr bwMode="auto">
          <a:xfrm>
            <a:off x="893424" y="6328240"/>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NiceLabel Confidential</a:t>
            </a:r>
            <a:endParaRPr dirty="0">
              <a:solidFill>
                <a:prstClr val="black">
                  <a:tint val="75000"/>
                </a:prstClr>
              </a:solidFill>
            </a:endParaRPr>
          </a:p>
        </p:txBody>
      </p:sp>
      <p:sp>
        <p:nvSpPr>
          <p:cNvPr id="8" name="Foliennummernplatzhalter 5"/>
          <p:cNvSpPr>
            <a:spLocks noGrp="1"/>
          </p:cNvSpPr>
          <p:nvPr>
            <p:ph type="sldNum" sz="quarter" idx="4"/>
          </p:nvPr>
        </p:nvSpPr>
        <p:spPr bwMode="auto">
          <a:xfrm>
            <a:off x="431375" y="6309321"/>
            <a:ext cx="513975" cy="365125"/>
          </a:xfrm>
          <a:prstGeom prst="rect">
            <a:avLst/>
          </a:prstGeom>
        </p:spPr>
        <p:txBody>
          <a:bodyPr vert="horz" lIns="0" tIns="0" rIns="0" bIns="0" rtlCol="0" anchor="ctr"/>
          <a:lstStyle>
            <a:lvl1pPr algn="l">
              <a:defRPr sz="1200">
                <a:solidFill>
                  <a:schemeClr val="tx1">
                    <a:tint val="75000"/>
                  </a:schemeClr>
                </a:solidFill>
              </a:defRPr>
            </a:lvl1p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1562479"/>
      </p:ext>
    </p:extLst>
  </p:cSld>
  <p:clrMapOvr>
    <a:masterClrMapping/>
  </p:clrMapOvr>
  <p:transition advClick="0" advTm="1500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endParaRPr lang="sl-SI">
              <a:solidFill>
                <a:prstClr val="black">
                  <a:tint val="75000"/>
                </a:prstClr>
              </a:solidFill>
            </a:endParaRPr>
          </a:p>
        </p:txBody>
      </p:sp>
      <p:sp>
        <p:nvSpPr>
          <p:cNvPr id="4" name="Footer Placeholder 3"/>
          <p:cNvSpPr>
            <a:spLocks noGrp="1"/>
          </p:cNvSpPr>
          <p:nvPr>
            <p:ph type="ftr" sz="quarter" idx="11"/>
          </p:nvPr>
        </p:nvSpPr>
        <p:spPr/>
        <p:txBody>
          <a:bodyPr/>
          <a:lstStyle/>
          <a:p>
            <a:r>
              <a:rPr lang="sl-SI">
                <a:solidFill>
                  <a:prstClr val="black">
                    <a:tint val="75000"/>
                  </a:prstClr>
                </a:solidFill>
              </a:rPr>
              <a:t>NiceLabel Confidential</a:t>
            </a:r>
          </a:p>
        </p:txBody>
      </p:sp>
      <p:sp>
        <p:nvSpPr>
          <p:cNvPr id="5" name="Slide Number Placeholder 4"/>
          <p:cNvSpPr>
            <a:spLocks noGrp="1"/>
          </p:cNvSpPr>
          <p:nvPr>
            <p:ph type="sldNum" sz="quarter" idx="12"/>
          </p:nvPr>
        </p:nvSpPr>
        <p:spPr/>
        <p:txBody>
          <a:bodyPr/>
          <a:lstStyle/>
          <a:p>
            <a:fld id="{1FBF332E-0F52-491B-BB5D-5156E49392D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687132988"/>
      </p:ext>
    </p:extLst>
  </p:cSld>
  <p:clrMapOvr>
    <a:masterClrMapping/>
  </p:clrMapOvr>
  <p:transition advClick="0" advTm="1500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Only Header">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11" name="Textplatzhalter 10"/>
          <p:cNvSpPr>
            <a:spLocks noGrp="1"/>
          </p:cNvSpPr>
          <p:nvPr>
            <p:ph type="body" sz="quarter" idx="13"/>
          </p:nvPr>
        </p:nvSpPr>
        <p:spPr bwMode="auto">
          <a:xfrm>
            <a:off x="609606" y="1099343"/>
            <a:ext cx="10972799" cy="456409"/>
          </a:xfrm>
          <a:prstGeom prst="rect">
            <a:avLst/>
          </a:prstGeom>
        </p:spPr>
        <p:txBody>
          <a:bodyPr>
            <a:normAutofit/>
          </a:bodyPr>
          <a:lstStyle>
            <a:lvl1pPr marL="0" indent="0">
              <a:buNone/>
              <a:defRPr sz="2400" b="1"/>
            </a:lvl1pPr>
          </a:lstStyle>
          <a:p>
            <a:pPr lvl="0"/>
            <a:r>
              <a:rPr lang="en-GB"/>
              <a:t>Click to edit Master text styles</a:t>
            </a:r>
          </a:p>
        </p:txBody>
      </p:sp>
      <p:sp>
        <p:nvSpPr>
          <p:cNvPr id="7" name="Fußzeilenplatzhalter 4"/>
          <p:cNvSpPr>
            <a:spLocks noGrp="1"/>
          </p:cNvSpPr>
          <p:nvPr>
            <p:ph type="ftr" sz="quarter" idx="3"/>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endParaRPr dirty="0">
              <a:solidFill>
                <a:prstClr val="black">
                  <a:tint val="75000"/>
                </a:prstClr>
              </a:solidFill>
            </a:endParaRPr>
          </a:p>
        </p:txBody>
      </p:sp>
      <p:sp>
        <p:nvSpPr>
          <p:cNvPr id="8" name="Foliennummernplatzhalter 5"/>
          <p:cNvSpPr>
            <a:spLocks noGrp="1"/>
          </p:cNvSpPr>
          <p:nvPr>
            <p:ph type="sldNum" sz="quarter" idx="4"/>
          </p:nvPr>
        </p:nvSpPr>
        <p:spPr bwMode="auto">
          <a:xfrm>
            <a:off x="609606" y="6173789"/>
            <a:ext cx="513975" cy="365125"/>
          </a:xfrm>
          <a:prstGeom prst="rect">
            <a:avLst/>
          </a:prstGeom>
        </p:spPr>
        <p:txBody>
          <a:bodyPr vert="horz" lIns="0" tIns="0" rIns="0" bIns="0" rtlCol="0" anchor="ctr"/>
          <a:lstStyle>
            <a:lvl1pPr algn="l">
              <a:defRPr sz="1200">
                <a:solidFill>
                  <a:schemeClr val="tx1">
                    <a:tint val="75000"/>
                  </a:schemeClr>
                </a:solidFill>
              </a:defRPr>
            </a:lvl1p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455939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1">
    <p:spTree>
      <p:nvGrpSpPr>
        <p:cNvPr id="1" name=""/>
        <p:cNvGrpSpPr/>
        <p:nvPr/>
      </p:nvGrpSpPr>
      <p:grpSpPr>
        <a:xfrm>
          <a:off x="0" y="0"/>
          <a:ext cx="0" cy="0"/>
          <a:chOff x="0" y="0"/>
          <a:chExt cx="0" cy="0"/>
        </a:xfrm>
      </p:grpSpPr>
      <p:pic>
        <p:nvPicPr>
          <p:cNvPr id="11" name="Grafik 10" descr="Titel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187714" y="144419"/>
            <a:ext cx="11829945" cy="4079620"/>
          </a:xfrm>
          <a:prstGeom prst="rect">
            <a:avLst/>
          </a:prstGeom>
        </p:spPr>
      </p:pic>
      <p:sp>
        <p:nvSpPr>
          <p:cNvPr id="9" name="Rechteck 8"/>
          <p:cNvSpPr/>
          <p:nvPr/>
        </p:nvSpPr>
        <p:spPr bwMode="auto">
          <a:xfrm>
            <a:off x="187712" y="4334966"/>
            <a:ext cx="11831568" cy="23706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Titel 1"/>
          <p:cNvSpPr>
            <a:spLocks noGrp="1"/>
          </p:cNvSpPr>
          <p:nvPr>
            <p:ph type="ctrTitle"/>
          </p:nvPr>
        </p:nvSpPr>
        <p:spPr bwMode="auto">
          <a:xfrm>
            <a:off x="838200" y="4305300"/>
            <a:ext cx="10363200" cy="988360"/>
          </a:xfrm>
        </p:spPr>
        <p:txBody>
          <a:bodyPr anchor="b" anchorCtr="0">
            <a:normAutofit/>
          </a:bodyPr>
          <a:lstStyle>
            <a:lvl1pPr algn="l">
              <a:defRPr sz="3200" b="1">
                <a:solidFill>
                  <a:schemeClr val="tx1"/>
                </a:solidFill>
              </a:defRPr>
            </a:lvl1pPr>
          </a:lstStyle>
          <a:p>
            <a:r>
              <a:rPr lang="en-GB"/>
              <a:t>Click to edit Master title style</a:t>
            </a:r>
            <a:endParaRPr lang="de-DE" dirty="0"/>
          </a:p>
        </p:txBody>
      </p:sp>
      <p:sp>
        <p:nvSpPr>
          <p:cNvPr id="16" name="Untertitel 2"/>
          <p:cNvSpPr>
            <a:spLocks noGrp="1"/>
          </p:cNvSpPr>
          <p:nvPr>
            <p:ph type="subTitle" idx="1"/>
          </p:nvPr>
        </p:nvSpPr>
        <p:spPr bwMode="auto">
          <a:xfrm>
            <a:off x="838200" y="5296462"/>
            <a:ext cx="10363200" cy="921124"/>
          </a:xfrm>
          <a:prstGeom prst="rect">
            <a:avLst/>
          </a:prstGeo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de-DE" dirty="0"/>
          </a:p>
        </p:txBody>
      </p:sp>
      <p:sp>
        <p:nvSpPr>
          <p:cNvPr id="8" name="Rechteck 7"/>
          <p:cNvSpPr/>
          <p:nvPr/>
        </p:nvSpPr>
        <p:spPr bwMode="auto">
          <a:xfrm>
            <a:off x="190771" y="4005430"/>
            <a:ext cx="11826885" cy="2190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1680" y="6055094"/>
            <a:ext cx="2060720" cy="504667"/>
          </a:xfrm>
          <a:prstGeom prst="rect">
            <a:avLst/>
          </a:prstGeom>
        </p:spPr>
      </p:pic>
    </p:spTree>
    <p:extLst>
      <p:ext uri="{BB962C8B-B14F-4D97-AF65-F5344CB8AC3E}">
        <p14:creationId xmlns:p14="http://schemas.microsoft.com/office/powerpoint/2010/main" val="862697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3">
    <p:spTree>
      <p:nvGrpSpPr>
        <p:cNvPr id="1" name=""/>
        <p:cNvGrpSpPr/>
        <p:nvPr/>
      </p:nvGrpSpPr>
      <p:grpSpPr>
        <a:xfrm>
          <a:off x="0" y="0"/>
          <a:ext cx="0" cy="0"/>
          <a:chOff x="0" y="0"/>
          <a:chExt cx="0" cy="0"/>
        </a:xfrm>
      </p:grpSpPr>
      <p:pic>
        <p:nvPicPr>
          <p:cNvPr id="11" name="Grafik 10" descr="Titel3.png"/>
          <p:cNvPicPr>
            <a:picLocks noChangeAspect="1"/>
          </p:cNvPicPr>
          <p:nvPr/>
        </p:nvPicPr>
        <p:blipFill>
          <a:blip r:embed="rId2" cstate="print"/>
          <a:stretch>
            <a:fillRect/>
          </a:stretch>
        </p:blipFill>
        <p:spPr bwMode="auto">
          <a:xfrm>
            <a:off x="189215" y="144420"/>
            <a:ext cx="11828444" cy="4079103"/>
          </a:xfrm>
          <a:prstGeom prst="rect">
            <a:avLst/>
          </a:prstGeom>
        </p:spPr>
      </p:pic>
      <p:sp>
        <p:nvSpPr>
          <p:cNvPr id="9" name="Rechteck 8"/>
          <p:cNvSpPr/>
          <p:nvPr/>
        </p:nvSpPr>
        <p:spPr bwMode="auto">
          <a:xfrm>
            <a:off x="187712" y="4359030"/>
            <a:ext cx="11831568" cy="23706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Titel 1"/>
          <p:cNvSpPr>
            <a:spLocks noGrp="1"/>
          </p:cNvSpPr>
          <p:nvPr>
            <p:ph type="ctrTitle" hasCustomPrompt="1"/>
          </p:nvPr>
        </p:nvSpPr>
        <p:spPr bwMode="auto">
          <a:xfrm>
            <a:off x="838200" y="4305300"/>
            <a:ext cx="10363200" cy="988360"/>
          </a:xfrm>
        </p:spPr>
        <p:txBody>
          <a:bodyPr anchor="b" anchorCtr="0">
            <a:normAutofit/>
          </a:bodyPr>
          <a:lstStyle>
            <a:lvl1pPr algn="l">
              <a:defRPr sz="3200" b="1">
                <a:solidFill>
                  <a:schemeClr val="bg1"/>
                </a:solidFill>
              </a:defRPr>
            </a:lvl1pPr>
          </a:lstStyle>
          <a:p>
            <a:r>
              <a:rPr lang="sl-SI" dirty="0"/>
              <a:t>Euro Plus </a:t>
            </a:r>
            <a:endParaRPr lang="de-DE" dirty="0"/>
          </a:p>
        </p:txBody>
      </p:sp>
      <p:sp>
        <p:nvSpPr>
          <p:cNvPr id="16" name="Untertitel 2"/>
          <p:cNvSpPr>
            <a:spLocks noGrp="1"/>
          </p:cNvSpPr>
          <p:nvPr>
            <p:ph type="subTitle" idx="1" hasCustomPrompt="1"/>
          </p:nvPr>
        </p:nvSpPr>
        <p:spPr bwMode="auto">
          <a:xfrm>
            <a:off x="838200" y="5445226"/>
            <a:ext cx="10363200" cy="772361"/>
          </a:xfrm>
        </p:spPr>
        <p:txBody>
          <a:bodyPr>
            <a:normAutofit/>
          </a:bodyPr>
          <a:lstStyle>
            <a:lvl1pPr marL="0" indent="0" algn="l">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dirty="0"/>
              <a:t>Company Profile 2011</a:t>
            </a:r>
            <a:endParaRPr lang="de-DE" dirty="0"/>
          </a:p>
        </p:txBody>
      </p:sp>
      <p:sp>
        <p:nvSpPr>
          <p:cNvPr id="8" name="Rechteck 7"/>
          <p:cNvSpPr/>
          <p:nvPr/>
        </p:nvSpPr>
        <p:spPr bwMode="auto">
          <a:xfrm>
            <a:off x="190771" y="4005430"/>
            <a:ext cx="11826885" cy="2190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21680" y="6055094"/>
            <a:ext cx="2060720" cy="504667"/>
          </a:xfrm>
          <a:prstGeom prst="rect">
            <a:avLst/>
          </a:prstGeom>
        </p:spPr>
      </p:pic>
    </p:spTree>
    <p:extLst>
      <p:ext uri="{BB962C8B-B14F-4D97-AF65-F5344CB8AC3E}">
        <p14:creationId xmlns:p14="http://schemas.microsoft.com/office/powerpoint/2010/main" val="12780832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Only Header">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7" name="Fußzeilenplatzhalter 4"/>
          <p:cNvSpPr>
            <a:spLocks noGrp="1"/>
          </p:cNvSpPr>
          <p:nvPr>
            <p:ph type="ftr" sz="quarter" idx="3"/>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endParaRPr dirty="0">
              <a:solidFill>
                <a:prstClr val="black">
                  <a:tint val="75000"/>
                </a:prstClr>
              </a:solidFill>
            </a:endParaRPr>
          </a:p>
        </p:txBody>
      </p:sp>
      <p:sp>
        <p:nvSpPr>
          <p:cNvPr id="8" name="Foliennummernplatzhalter 5"/>
          <p:cNvSpPr>
            <a:spLocks noGrp="1"/>
          </p:cNvSpPr>
          <p:nvPr>
            <p:ph type="sldNum" sz="quarter" idx="4"/>
          </p:nvPr>
        </p:nvSpPr>
        <p:spPr bwMode="auto">
          <a:xfrm>
            <a:off x="609606" y="6173789"/>
            <a:ext cx="513975" cy="365125"/>
          </a:xfrm>
          <a:prstGeom prst="rect">
            <a:avLst/>
          </a:prstGeom>
        </p:spPr>
        <p:txBody>
          <a:bodyPr vert="horz" lIns="0" tIns="0" rIns="0" bIns="0" rtlCol="0" anchor="ctr"/>
          <a:lstStyle>
            <a:lvl1pPr algn="l">
              <a:defRPr sz="1200">
                <a:solidFill>
                  <a:schemeClr val="tx1">
                    <a:tint val="75000"/>
                  </a:schemeClr>
                </a:solidFill>
              </a:defRPr>
            </a:lvl1p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38967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r>
              <a:rPr lang="en-GB"/>
              <a:t>Click to edit Master title style</a:t>
            </a:r>
            <a:endParaRPr lang="de-DE" dirty="0"/>
          </a:p>
        </p:txBody>
      </p:sp>
      <p:sp>
        <p:nvSpPr>
          <p:cNvPr id="3" name="Inhaltsplatzhalter 2"/>
          <p:cNvSpPr>
            <a:spLocks noGrp="1"/>
          </p:cNvSpPr>
          <p:nvPr>
            <p:ph idx="1" hasCustomPrompt="1"/>
          </p:nvPr>
        </p:nvSpPr>
        <p:spPr bwMode="auto">
          <a:xfrm>
            <a:off x="609600" y="1740311"/>
            <a:ext cx="10972800" cy="4062004"/>
          </a:xfrm>
          <a:noFill/>
        </p:spPr>
        <p:txBody>
          <a:bodyPr>
            <a:normAutofit/>
          </a:bodyPr>
          <a:lstStyle>
            <a:lvl1pPr marL="325438" indent="-325438">
              <a:buFont typeface="+mj-lt"/>
              <a:buAutoNum type="arabicPeriod"/>
              <a:defRPr sz="2400" baseline="0"/>
            </a:lvl1pPr>
            <a:lvl2pPr marL="536575" indent="-295275">
              <a:buClrTx/>
              <a:buFont typeface="Wingdings" pitchFamily="2" charset="2"/>
              <a:buChar char="§"/>
              <a:defRPr sz="2400"/>
            </a:lvl2pPr>
            <a:lvl3pPr marL="809625" indent="-273050">
              <a:buClrTx/>
              <a:buFont typeface="Wingdings" pitchFamily="2" charset="2"/>
              <a:buChar char="§"/>
              <a:defRPr sz="2400"/>
            </a:lvl3pPr>
            <a:lvl4pPr marL="1071563" indent="-265113">
              <a:buClrTx/>
              <a:buFont typeface="Wingdings" pitchFamily="2" charset="2"/>
              <a:buChar char="§"/>
              <a:defRPr sz="2400"/>
            </a:lvl4pPr>
            <a:lvl5pPr marL="1439863" indent="-271463">
              <a:buClrTx/>
              <a:buFont typeface="Wingdings" pitchFamily="2" charset="2"/>
              <a:buChar char="§"/>
              <a:defRPr sz="2400"/>
            </a:lvl5pPr>
          </a:lstStyle>
          <a:p>
            <a:pPr lvl="0"/>
            <a:r>
              <a:rPr lang="de-DE" dirty="0"/>
              <a:t>Item one on the agenda</a:t>
            </a:r>
          </a:p>
          <a:p>
            <a:pPr lvl="1"/>
            <a:r>
              <a:rPr lang="en-US" dirty="0"/>
              <a:t>Second level</a:t>
            </a:r>
          </a:p>
          <a:p>
            <a:pPr lvl="2"/>
            <a:r>
              <a:rPr lang="en-US" dirty="0"/>
              <a:t>Third level</a:t>
            </a:r>
          </a:p>
          <a:p>
            <a:pPr lvl="3"/>
            <a:r>
              <a:rPr lang="en-US" dirty="0"/>
              <a:t>Fourth level</a:t>
            </a:r>
            <a:endParaRPr lang="de-DE" dirty="0"/>
          </a:p>
          <a:p>
            <a:pPr lvl="4"/>
            <a:r>
              <a:rPr lang="en-US" dirty="0"/>
              <a:t>Fifth level</a:t>
            </a:r>
            <a:endParaRPr lang="de-DE" dirty="0"/>
          </a:p>
        </p:txBody>
      </p:sp>
      <p:sp>
        <p:nvSpPr>
          <p:cNvPr id="7" name="Textplatzhalter 10"/>
          <p:cNvSpPr>
            <a:spLocks noGrp="1"/>
          </p:cNvSpPr>
          <p:nvPr>
            <p:ph type="body" sz="quarter" idx="13"/>
          </p:nvPr>
        </p:nvSpPr>
        <p:spPr bwMode="auto">
          <a:xfrm>
            <a:off x="609606" y="1099343"/>
            <a:ext cx="10972799" cy="456409"/>
          </a:xfrm>
        </p:spPr>
        <p:txBody>
          <a:bodyPr>
            <a:normAutofit/>
          </a:bodyPr>
          <a:lstStyle>
            <a:lvl1pPr marL="0" indent="0">
              <a:buNone/>
              <a:defRPr sz="2000" b="1"/>
            </a:lvl1pPr>
          </a:lstStyle>
          <a:p>
            <a:pPr lvl="0"/>
            <a:r>
              <a:rPr lang="en-GB"/>
              <a:t>Click to edit Master text styles</a:t>
            </a:r>
          </a:p>
        </p:txBody>
      </p:sp>
      <p:sp>
        <p:nvSpPr>
          <p:cNvPr id="8" name="Fußzeilenplatzhalter 4"/>
          <p:cNvSpPr>
            <a:spLocks noGrp="1"/>
          </p:cNvSpPr>
          <p:nvPr>
            <p:ph type="ftr" sz="quarter" idx="3"/>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9" name="Foliennummernplatzhalter 5"/>
          <p:cNvSpPr>
            <a:spLocks noGrp="1"/>
          </p:cNvSpPr>
          <p:nvPr>
            <p:ph type="sldNum" sz="quarter" idx="4"/>
          </p:nvPr>
        </p:nvSpPr>
        <p:spPr bwMode="auto">
          <a:xfrm>
            <a:off x="609606" y="6173789"/>
            <a:ext cx="513975" cy="365125"/>
          </a:xfrm>
          <a:prstGeom prst="rect">
            <a:avLst/>
          </a:prstGeom>
        </p:spPr>
        <p:txBody>
          <a:bodyPr vert="horz" lIns="0" tIns="0" rIns="0" bIns="0" rtlCol="0" anchor="ctr"/>
          <a:lstStyle>
            <a:lvl1pPr algn="l">
              <a:defRPr sz="1200">
                <a:solidFill>
                  <a:schemeClr val="tx1">
                    <a:tint val="75000"/>
                  </a:schemeClr>
                </a:solidFill>
              </a:defRPr>
            </a:lvl1pPr>
          </a:lstStyle>
          <a:p>
            <a:fld id="{8635F968-2F24-D947-A64C-578D74848467}" type="slidenum">
              <a:rPr lang="en-US" smtClean="0"/>
              <a:pPr/>
              <a:t>‹#›</a:t>
            </a:fld>
            <a:endParaRPr lang="en-US"/>
          </a:p>
        </p:txBody>
      </p:sp>
      <p:sp>
        <p:nvSpPr>
          <p:cNvPr id="4" name="Rectangle 3"/>
          <p:cNvSpPr/>
          <p:nvPr/>
        </p:nvSpPr>
        <p:spPr>
          <a:xfrm>
            <a:off x="10224459" y="-387424"/>
            <a:ext cx="2112235"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48542395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r>
              <a:rPr lang="en-GB"/>
              <a:t>Click to edit Master title style</a:t>
            </a:r>
            <a:endParaRPr lang="de-DE" dirty="0"/>
          </a:p>
        </p:txBody>
      </p:sp>
      <p:sp>
        <p:nvSpPr>
          <p:cNvPr id="3" name="Inhaltsplatzhalter 2"/>
          <p:cNvSpPr>
            <a:spLocks noGrp="1"/>
          </p:cNvSpPr>
          <p:nvPr>
            <p:ph idx="1" hasCustomPrompt="1"/>
          </p:nvPr>
        </p:nvSpPr>
        <p:spPr bwMode="auto">
          <a:xfrm>
            <a:off x="609600" y="1740311"/>
            <a:ext cx="10972800" cy="4062004"/>
          </a:xfrm>
          <a:noFill/>
        </p:spPr>
        <p:txBody>
          <a:bodyPr>
            <a:normAutofit/>
          </a:bodyPr>
          <a:lstStyle>
            <a:lvl1pPr marL="325438" indent="-325438">
              <a:buFont typeface="+mj-lt"/>
              <a:buAutoNum type="arabicPeriod"/>
              <a:defRPr sz="2400" baseline="0"/>
            </a:lvl1pPr>
            <a:lvl2pPr marL="536575" indent="-295275">
              <a:buClrTx/>
              <a:buFont typeface="Wingdings" pitchFamily="2" charset="2"/>
              <a:buChar char="§"/>
              <a:defRPr sz="2400"/>
            </a:lvl2pPr>
            <a:lvl3pPr marL="809625" indent="-273050">
              <a:buClrTx/>
              <a:buFont typeface="Wingdings" pitchFamily="2" charset="2"/>
              <a:buChar char="§"/>
              <a:defRPr sz="2400"/>
            </a:lvl3pPr>
            <a:lvl4pPr marL="1071563" indent="-265113">
              <a:buClrTx/>
              <a:buFont typeface="Wingdings" pitchFamily="2" charset="2"/>
              <a:buChar char="§"/>
              <a:defRPr sz="2400"/>
            </a:lvl4pPr>
            <a:lvl5pPr marL="1439863" indent="-271463">
              <a:buClrTx/>
              <a:buFont typeface="Wingdings" pitchFamily="2" charset="2"/>
              <a:buChar char="§"/>
              <a:defRPr sz="2400"/>
            </a:lvl5pPr>
          </a:lstStyle>
          <a:p>
            <a:pPr lvl="0"/>
            <a:r>
              <a:rPr lang="de-DE" dirty="0"/>
              <a:t>Item one on the agenda</a:t>
            </a:r>
          </a:p>
          <a:p>
            <a:pPr lvl="1"/>
            <a:r>
              <a:rPr lang="en-US" dirty="0"/>
              <a:t>Second level</a:t>
            </a:r>
          </a:p>
          <a:p>
            <a:pPr lvl="2"/>
            <a:r>
              <a:rPr lang="en-US" dirty="0"/>
              <a:t>Third level</a:t>
            </a:r>
          </a:p>
          <a:p>
            <a:pPr lvl="3"/>
            <a:r>
              <a:rPr lang="en-US" dirty="0"/>
              <a:t>Fourth level</a:t>
            </a:r>
            <a:endParaRPr lang="de-DE" dirty="0"/>
          </a:p>
          <a:p>
            <a:pPr lvl="4"/>
            <a:r>
              <a:rPr lang="en-US" dirty="0"/>
              <a:t>Fifth level</a:t>
            </a:r>
            <a:endParaRPr lang="de-DE" dirty="0"/>
          </a:p>
        </p:txBody>
      </p:sp>
      <p:sp>
        <p:nvSpPr>
          <p:cNvPr id="7" name="Textplatzhalter 10"/>
          <p:cNvSpPr>
            <a:spLocks noGrp="1"/>
          </p:cNvSpPr>
          <p:nvPr>
            <p:ph type="body" sz="quarter" idx="13"/>
          </p:nvPr>
        </p:nvSpPr>
        <p:spPr bwMode="auto">
          <a:xfrm>
            <a:off x="609606" y="1099343"/>
            <a:ext cx="10972799" cy="456409"/>
          </a:xfrm>
        </p:spPr>
        <p:txBody>
          <a:bodyPr>
            <a:normAutofit/>
          </a:bodyPr>
          <a:lstStyle>
            <a:lvl1pPr marL="0" indent="0">
              <a:buNone/>
              <a:defRPr sz="2000" b="1"/>
            </a:lvl1pPr>
          </a:lstStyle>
          <a:p>
            <a:pPr lvl="0"/>
            <a:r>
              <a:rPr lang="en-GB"/>
              <a:t>Click to edit Master text styles</a:t>
            </a:r>
          </a:p>
        </p:txBody>
      </p:sp>
      <p:sp>
        <p:nvSpPr>
          <p:cNvPr id="8" name="Fußzeilenplatzhalter 4"/>
          <p:cNvSpPr>
            <a:spLocks noGrp="1"/>
          </p:cNvSpPr>
          <p:nvPr>
            <p:ph type="ftr" sz="quarter" idx="3"/>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endParaRPr dirty="0">
              <a:solidFill>
                <a:prstClr val="black">
                  <a:tint val="75000"/>
                </a:prstClr>
              </a:solidFill>
            </a:endParaRPr>
          </a:p>
        </p:txBody>
      </p:sp>
      <p:sp>
        <p:nvSpPr>
          <p:cNvPr id="9" name="Foliennummernplatzhalter 5"/>
          <p:cNvSpPr>
            <a:spLocks noGrp="1"/>
          </p:cNvSpPr>
          <p:nvPr>
            <p:ph type="sldNum" sz="quarter" idx="4"/>
          </p:nvPr>
        </p:nvSpPr>
        <p:spPr bwMode="auto">
          <a:xfrm>
            <a:off x="609606" y="6173789"/>
            <a:ext cx="513975" cy="365125"/>
          </a:xfrm>
          <a:prstGeom prst="rect">
            <a:avLst/>
          </a:prstGeom>
        </p:spPr>
        <p:txBody>
          <a:bodyPr vert="horz" lIns="0" tIns="0" rIns="0" bIns="0" rtlCol="0" anchor="ctr"/>
          <a:lstStyle>
            <a:lvl1pPr algn="l">
              <a:defRPr sz="1200">
                <a:solidFill>
                  <a:schemeClr val="tx1">
                    <a:tint val="75000"/>
                  </a:schemeClr>
                </a:solidFill>
              </a:defRPr>
            </a:lvl1p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369462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Agenda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r>
              <a:rPr lang="en-GB"/>
              <a:t>Click to edit Master title style</a:t>
            </a:r>
            <a:endParaRPr lang="de-DE" dirty="0"/>
          </a:p>
        </p:txBody>
      </p:sp>
      <p:sp>
        <p:nvSpPr>
          <p:cNvPr id="8" name="Textplatzhalter 7"/>
          <p:cNvSpPr>
            <a:spLocks noGrp="1"/>
          </p:cNvSpPr>
          <p:nvPr>
            <p:ph type="body" sz="quarter" idx="13"/>
          </p:nvPr>
        </p:nvSpPr>
        <p:spPr bwMode="auto">
          <a:xfrm>
            <a:off x="1695669" y="1722895"/>
            <a:ext cx="9886731"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r>
              <a:rPr lang="en-GB"/>
              <a:t>Click to edit Master text styles</a:t>
            </a:r>
          </a:p>
        </p:txBody>
      </p:sp>
      <p:sp>
        <p:nvSpPr>
          <p:cNvPr id="9" name="Textplatzhalter 7"/>
          <p:cNvSpPr>
            <a:spLocks noGrp="1"/>
          </p:cNvSpPr>
          <p:nvPr>
            <p:ph type="body" sz="quarter" idx="14" hasCustomPrompt="1"/>
          </p:nvPr>
        </p:nvSpPr>
        <p:spPr bwMode="auto">
          <a:xfrm>
            <a:off x="609605" y="1722895"/>
            <a:ext cx="917903"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a:t>1</a:t>
            </a:r>
          </a:p>
        </p:txBody>
      </p:sp>
      <p:sp>
        <p:nvSpPr>
          <p:cNvPr id="10" name="Textplatzhalter 7"/>
          <p:cNvSpPr>
            <a:spLocks noGrp="1"/>
          </p:cNvSpPr>
          <p:nvPr>
            <p:ph type="body" sz="quarter" idx="15"/>
          </p:nvPr>
        </p:nvSpPr>
        <p:spPr bwMode="auto">
          <a:xfrm>
            <a:off x="1695669" y="2381699"/>
            <a:ext cx="9886731"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r>
              <a:rPr lang="en-GB"/>
              <a:t>Click to edit Master text styles</a:t>
            </a:r>
          </a:p>
        </p:txBody>
      </p:sp>
      <p:sp>
        <p:nvSpPr>
          <p:cNvPr id="11" name="Textplatzhalter 7"/>
          <p:cNvSpPr>
            <a:spLocks noGrp="1"/>
          </p:cNvSpPr>
          <p:nvPr>
            <p:ph type="body" sz="quarter" idx="16" hasCustomPrompt="1"/>
          </p:nvPr>
        </p:nvSpPr>
        <p:spPr bwMode="auto">
          <a:xfrm>
            <a:off x="609605" y="2381699"/>
            <a:ext cx="917903"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a:t>2</a:t>
            </a:r>
          </a:p>
        </p:txBody>
      </p:sp>
      <p:sp>
        <p:nvSpPr>
          <p:cNvPr id="12" name="Textplatzhalter 7"/>
          <p:cNvSpPr>
            <a:spLocks noGrp="1"/>
          </p:cNvSpPr>
          <p:nvPr>
            <p:ph type="body" sz="quarter" idx="17"/>
          </p:nvPr>
        </p:nvSpPr>
        <p:spPr bwMode="auto">
          <a:xfrm>
            <a:off x="1695669" y="3024640"/>
            <a:ext cx="9886731"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r>
              <a:rPr lang="en-GB"/>
              <a:t>Click to edit Master text styles</a:t>
            </a:r>
          </a:p>
        </p:txBody>
      </p:sp>
      <p:sp>
        <p:nvSpPr>
          <p:cNvPr id="13" name="Textplatzhalter 7"/>
          <p:cNvSpPr>
            <a:spLocks noGrp="1"/>
          </p:cNvSpPr>
          <p:nvPr>
            <p:ph type="body" sz="quarter" idx="18" hasCustomPrompt="1"/>
          </p:nvPr>
        </p:nvSpPr>
        <p:spPr bwMode="auto">
          <a:xfrm>
            <a:off x="609605" y="3024640"/>
            <a:ext cx="917903"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a:t>3</a:t>
            </a:r>
          </a:p>
        </p:txBody>
      </p:sp>
      <p:sp>
        <p:nvSpPr>
          <p:cNvPr id="14" name="Textplatzhalter 7"/>
          <p:cNvSpPr>
            <a:spLocks noGrp="1"/>
          </p:cNvSpPr>
          <p:nvPr>
            <p:ph type="body" sz="quarter" idx="19"/>
          </p:nvPr>
        </p:nvSpPr>
        <p:spPr bwMode="auto">
          <a:xfrm>
            <a:off x="1695669" y="3667583"/>
            <a:ext cx="9886731"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r>
              <a:rPr lang="en-GB"/>
              <a:t>Click to edit Master text styles</a:t>
            </a:r>
          </a:p>
        </p:txBody>
      </p:sp>
      <p:sp>
        <p:nvSpPr>
          <p:cNvPr id="15" name="Textplatzhalter 7"/>
          <p:cNvSpPr>
            <a:spLocks noGrp="1"/>
          </p:cNvSpPr>
          <p:nvPr>
            <p:ph type="body" sz="quarter" idx="20" hasCustomPrompt="1"/>
          </p:nvPr>
        </p:nvSpPr>
        <p:spPr bwMode="auto">
          <a:xfrm>
            <a:off x="609605" y="3667583"/>
            <a:ext cx="917903"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a:t>4</a:t>
            </a:r>
          </a:p>
        </p:txBody>
      </p:sp>
      <p:sp>
        <p:nvSpPr>
          <p:cNvPr id="16" name="Textplatzhalter 7"/>
          <p:cNvSpPr>
            <a:spLocks noGrp="1"/>
          </p:cNvSpPr>
          <p:nvPr>
            <p:ph type="body" sz="quarter" idx="21"/>
          </p:nvPr>
        </p:nvSpPr>
        <p:spPr bwMode="auto">
          <a:xfrm>
            <a:off x="1695669" y="4310524"/>
            <a:ext cx="9886731"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r>
              <a:rPr lang="en-GB"/>
              <a:t>Click to edit Master text styles</a:t>
            </a:r>
          </a:p>
        </p:txBody>
      </p:sp>
      <p:sp>
        <p:nvSpPr>
          <p:cNvPr id="17" name="Textplatzhalter 7"/>
          <p:cNvSpPr>
            <a:spLocks noGrp="1"/>
          </p:cNvSpPr>
          <p:nvPr>
            <p:ph type="body" sz="quarter" idx="22" hasCustomPrompt="1"/>
          </p:nvPr>
        </p:nvSpPr>
        <p:spPr bwMode="auto">
          <a:xfrm>
            <a:off x="609605" y="4310524"/>
            <a:ext cx="917903"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a:t>5</a:t>
            </a:r>
          </a:p>
        </p:txBody>
      </p:sp>
      <p:sp>
        <p:nvSpPr>
          <p:cNvPr id="41" name="Textplatzhalter 7"/>
          <p:cNvSpPr>
            <a:spLocks noGrp="1"/>
          </p:cNvSpPr>
          <p:nvPr>
            <p:ph type="body" sz="quarter" idx="23"/>
          </p:nvPr>
        </p:nvSpPr>
        <p:spPr bwMode="auto">
          <a:xfrm>
            <a:off x="1695669" y="4953467"/>
            <a:ext cx="9886731"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r>
              <a:rPr lang="en-GB"/>
              <a:t>Click to edit Master text styles</a:t>
            </a:r>
          </a:p>
        </p:txBody>
      </p:sp>
      <p:sp>
        <p:nvSpPr>
          <p:cNvPr id="42" name="Textplatzhalter 7"/>
          <p:cNvSpPr>
            <a:spLocks noGrp="1"/>
          </p:cNvSpPr>
          <p:nvPr>
            <p:ph type="body" sz="quarter" idx="24" hasCustomPrompt="1"/>
          </p:nvPr>
        </p:nvSpPr>
        <p:spPr bwMode="auto">
          <a:xfrm>
            <a:off x="609605" y="4953467"/>
            <a:ext cx="917903"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a:t>6</a:t>
            </a:r>
          </a:p>
        </p:txBody>
      </p:sp>
      <p:sp>
        <p:nvSpPr>
          <p:cNvPr id="18" name="Textplatzhalter 10"/>
          <p:cNvSpPr>
            <a:spLocks noGrp="1"/>
          </p:cNvSpPr>
          <p:nvPr>
            <p:ph type="body" sz="quarter" idx="25"/>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9" name="Fußzeilenplatzhalter 4"/>
          <p:cNvSpPr>
            <a:spLocks noGrp="1"/>
          </p:cNvSpPr>
          <p:nvPr>
            <p:ph type="ftr" sz="quarter" idx="3"/>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endParaRPr dirty="0">
              <a:solidFill>
                <a:prstClr val="black">
                  <a:tint val="75000"/>
                </a:prstClr>
              </a:solidFill>
            </a:endParaRPr>
          </a:p>
        </p:txBody>
      </p:sp>
      <p:sp>
        <p:nvSpPr>
          <p:cNvPr id="20" name="Foliennummernplatzhalter 5"/>
          <p:cNvSpPr>
            <a:spLocks noGrp="1"/>
          </p:cNvSpPr>
          <p:nvPr>
            <p:ph type="sldNum" sz="quarter" idx="4"/>
          </p:nvPr>
        </p:nvSpPr>
        <p:spPr bwMode="auto">
          <a:xfrm>
            <a:off x="609606" y="6173789"/>
            <a:ext cx="513975" cy="365125"/>
          </a:xfrm>
          <a:prstGeom prst="rect">
            <a:avLst/>
          </a:prstGeom>
        </p:spPr>
        <p:txBody>
          <a:bodyPr vert="horz" lIns="0" tIns="0" rIns="0" bIns="0" rtlCol="0" anchor="ctr"/>
          <a:lstStyle>
            <a:lvl1pPr algn="l">
              <a:defRPr sz="1200">
                <a:solidFill>
                  <a:schemeClr val="tx1">
                    <a:tint val="75000"/>
                  </a:schemeClr>
                </a:solidFill>
              </a:defRPr>
            </a:lvl1p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207864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ullet-Point List">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9" name="Content Placeholder 7"/>
          <p:cNvSpPr>
            <a:spLocks noGrp="1"/>
          </p:cNvSpPr>
          <p:nvPr>
            <p:ph sz="quarter" idx="14"/>
          </p:nvPr>
        </p:nvSpPr>
        <p:spPr bwMode="auto">
          <a:xfrm>
            <a:off x="609600" y="1759975"/>
            <a:ext cx="10972800" cy="4042340"/>
          </a:xfrm>
          <a:noFill/>
        </p:spPr>
        <p:txBody>
          <a:bodyPr/>
          <a:lstStyle>
            <a:lvl1pPr marL="195263" indent="-195263">
              <a:buClrTx/>
              <a:buFont typeface="Wingdings" pitchFamily="2" charset="2"/>
              <a:buChar char="§"/>
              <a:defRPr/>
            </a:lvl1pPr>
            <a:lvl3pPr>
              <a:buClrTx/>
              <a:buFont typeface="Wingdings" pitchFamily="2" charset="2"/>
              <a:buChar char="§"/>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Fußzeilenplatzhalter 4"/>
          <p:cNvSpPr>
            <a:spLocks noGrp="1"/>
          </p:cNvSpPr>
          <p:nvPr>
            <p:ph type="ftr" sz="quarter" idx="3"/>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endParaRPr dirty="0">
              <a:solidFill>
                <a:prstClr val="black">
                  <a:tint val="75000"/>
                </a:prstClr>
              </a:solidFill>
            </a:endParaRPr>
          </a:p>
        </p:txBody>
      </p:sp>
      <p:sp>
        <p:nvSpPr>
          <p:cNvPr id="8" name="Foliennummernplatzhalter 5"/>
          <p:cNvSpPr>
            <a:spLocks noGrp="1"/>
          </p:cNvSpPr>
          <p:nvPr>
            <p:ph type="sldNum" sz="quarter" idx="4"/>
          </p:nvPr>
        </p:nvSpPr>
        <p:spPr bwMode="auto">
          <a:xfrm>
            <a:off x="609606" y="6173789"/>
            <a:ext cx="513975" cy="365125"/>
          </a:xfrm>
          <a:prstGeom prst="rect">
            <a:avLst/>
          </a:prstGeom>
        </p:spPr>
        <p:txBody>
          <a:bodyPr vert="horz" lIns="0" tIns="0" rIns="0" bIns="0" rtlCol="0" anchor="ctr"/>
          <a:lstStyle>
            <a:lvl1pPr algn="l">
              <a:defRPr sz="1200">
                <a:solidFill>
                  <a:schemeClr val="tx1">
                    <a:tint val="75000"/>
                  </a:schemeClr>
                </a:solidFill>
              </a:defRPr>
            </a:lvl1p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054983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 Bullet-Point List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7" name="Foliennummernplatzhalter 6"/>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000" b="1"/>
            </a:lvl1pPr>
          </a:lstStyle>
          <a:p>
            <a:pPr lvl="0"/>
            <a:r>
              <a:rPr lang="en-GB"/>
              <a:t>Click to edit Master text styles</a:t>
            </a:r>
          </a:p>
        </p:txBody>
      </p:sp>
      <p:sp>
        <p:nvSpPr>
          <p:cNvPr id="10" name="Text Placeholder 8"/>
          <p:cNvSpPr>
            <a:spLocks noGrp="1"/>
          </p:cNvSpPr>
          <p:nvPr>
            <p:ph type="body" sz="quarter" idx="14"/>
          </p:nvPr>
        </p:nvSpPr>
        <p:spPr bwMode="auto">
          <a:xfrm>
            <a:off x="609600" y="1750142"/>
            <a:ext cx="5384800" cy="4052171"/>
          </a:xfrm>
          <a:noFill/>
        </p:spPr>
        <p:txBody>
          <a:bodyPr/>
          <a:lstStyle>
            <a:lvl1pPr>
              <a:spcBef>
                <a:spcPts val="1000"/>
              </a:spcBef>
              <a:buClrTx/>
              <a:buFont typeface="Wingdings" pitchFamily="2" charset="2"/>
              <a:buChar char="§"/>
              <a:defRPr/>
            </a:lvl1pPr>
            <a:lvl2pPr>
              <a:spcBef>
                <a:spcPts val="1000"/>
              </a:spcBef>
              <a:defRPr/>
            </a:lvl2pPr>
            <a:lvl3pPr>
              <a:spcBef>
                <a:spcPts val="1000"/>
              </a:spcBef>
              <a:buClrTx/>
              <a:buFont typeface="Wingdings" pitchFamily="2" charset="2"/>
              <a:buChar char="§"/>
              <a:defRPr/>
            </a:lvl3pPr>
            <a:lvl4pPr>
              <a:spcBef>
                <a:spcPts val="1000"/>
              </a:spcBef>
              <a:defRPr/>
            </a:lvl4pPr>
            <a:lvl5pPr>
              <a:spcBef>
                <a:spcPts val="1000"/>
              </a:spcBef>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Text Placeholder 8"/>
          <p:cNvSpPr>
            <a:spLocks noGrp="1"/>
          </p:cNvSpPr>
          <p:nvPr>
            <p:ph type="body" sz="quarter" idx="15"/>
          </p:nvPr>
        </p:nvSpPr>
        <p:spPr bwMode="auto">
          <a:xfrm>
            <a:off x="6197600" y="1750142"/>
            <a:ext cx="5384800" cy="4052171"/>
          </a:xfrm>
          <a:noFill/>
        </p:spPr>
        <p:txBody>
          <a:bodyPr/>
          <a:lstStyle>
            <a:lvl1pPr>
              <a:spcBef>
                <a:spcPts val="1000"/>
              </a:spcBef>
              <a:buClrTx/>
              <a:buFont typeface="Wingdings" pitchFamily="2" charset="2"/>
              <a:buChar char="§"/>
              <a:defRPr/>
            </a:lvl1pPr>
            <a:lvl2pPr>
              <a:spcBef>
                <a:spcPts val="1000"/>
              </a:spcBef>
              <a:defRPr/>
            </a:lvl2pPr>
            <a:lvl3pPr>
              <a:spcBef>
                <a:spcPts val="1000"/>
              </a:spcBef>
              <a:buClrTx/>
              <a:buFont typeface="Wingdings" pitchFamily="2" charset="2"/>
              <a:buChar char="§"/>
              <a:defRPr/>
            </a:lvl3pPr>
            <a:lvl4pPr>
              <a:spcBef>
                <a:spcPts val="1000"/>
              </a:spcBef>
              <a:defRPr/>
            </a:lvl4pPr>
            <a:lvl5pPr>
              <a:spcBef>
                <a:spcPts val="1000"/>
              </a:spcBef>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7216798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ext with Image (upright)">
    <p:spTree>
      <p:nvGrpSpPr>
        <p:cNvPr id="1" name=""/>
        <p:cNvGrpSpPr/>
        <p:nvPr/>
      </p:nvGrpSpPr>
      <p:grpSpPr>
        <a:xfrm>
          <a:off x="0" y="0"/>
          <a:ext cx="0" cy="0"/>
          <a:chOff x="0" y="0"/>
          <a:chExt cx="0" cy="0"/>
        </a:xfrm>
      </p:grpSpPr>
      <p:grpSp>
        <p:nvGrpSpPr>
          <p:cNvPr id="18" name="Gruppieren 17"/>
          <p:cNvGrpSpPr/>
          <p:nvPr/>
        </p:nvGrpSpPr>
        <p:grpSpPr bwMode="auto">
          <a:xfrm>
            <a:off x="0" y="3789487"/>
            <a:ext cx="12192000" cy="2198076"/>
            <a:chOff x="0" y="1951892"/>
            <a:chExt cx="9144000" cy="4035670"/>
          </a:xfrm>
        </p:grpSpPr>
        <p:sp>
          <p:nvSpPr>
            <p:cNvPr id="19" name="Rechteck 18"/>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20" name="Rechteck 19"/>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grpSp>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7" name="Foliennummernplatzhalter 6"/>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9" name="Text Placeholder 8"/>
          <p:cNvSpPr>
            <a:spLocks noGrp="1"/>
          </p:cNvSpPr>
          <p:nvPr>
            <p:ph type="body" sz="quarter" idx="16"/>
          </p:nvPr>
        </p:nvSpPr>
        <p:spPr bwMode="auto">
          <a:xfrm>
            <a:off x="609605" y="1750142"/>
            <a:ext cx="7611775" cy="4052171"/>
          </a:xfrm>
          <a:noFill/>
        </p:spPr>
        <p:txBody>
          <a:bodyPr/>
          <a:lstStyle>
            <a:lvl1pPr>
              <a:buClrTx/>
              <a:buFont typeface="Wingdings" pitchFamily="2" charset="2"/>
              <a:buChar char="§"/>
              <a:defRPr/>
            </a:lvl1pPr>
            <a:lvl3pPr>
              <a:buClrTx/>
              <a:buFont typeface="Wingdings" pitchFamily="2" charset="2"/>
              <a:buChar char="§"/>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Rechteck 11"/>
          <p:cNvSpPr/>
          <p:nvPr/>
        </p:nvSpPr>
        <p:spPr bwMode="auto">
          <a:xfrm>
            <a:off x="8555604" y="5339747"/>
            <a:ext cx="3032096" cy="759212"/>
          </a:xfrm>
          <a:prstGeom prst="rect">
            <a:avLst/>
          </a:prstGeom>
          <a:gradFill flip="none" rotWithShape="1">
            <a:gsLst>
              <a:gs pos="3000">
                <a:schemeClr val="bg1">
                  <a:lumMod val="65000"/>
                  <a:alpha val="70000"/>
                </a:schemeClr>
              </a:gs>
              <a:gs pos="75000">
                <a:schemeClr val="accent1">
                  <a:shade val="100000"/>
                  <a:satMod val="115000"/>
                  <a:alpha val="3000"/>
                </a:schemeClr>
              </a:gs>
            </a:gsLst>
            <a:lin ang="5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13" name="Bildplatzhalter 14"/>
          <p:cNvSpPr>
            <a:spLocks noGrp="1"/>
          </p:cNvSpPr>
          <p:nvPr>
            <p:ph type="pic" sz="quarter" idx="14"/>
          </p:nvPr>
        </p:nvSpPr>
        <p:spPr bwMode="auto">
          <a:xfrm>
            <a:off x="8232342" y="1518592"/>
            <a:ext cx="3678620" cy="424009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8900000" sy="23000" kx="-1200000" algn="bl" rotWithShape="0">
              <a:prstClr val="black">
                <a:alpha val="20000"/>
              </a:prstClr>
            </a:outerShdw>
          </a:effectLst>
          <a:scene3d>
            <a:camera prst="perspectiveContrastingLeftFacing">
              <a:rot lat="0" lon="1800000" rev="21594000"/>
            </a:camera>
            <a:lightRig rig="threePt" dir="t"/>
          </a:scene3d>
        </p:spPr>
        <p:txBody>
          <a:bodyPr/>
          <a:lstStyle/>
          <a:p>
            <a:r>
              <a:rPr lang="en-GB"/>
              <a:t>Drag picture to placeholder or click icon to add</a:t>
            </a:r>
            <a:endParaRPr lang="de-DE" dirty="0"/>
          </a:p>
        </p:txBody>
      </p:sp>
    </p:spTree>
    <p:extLst>
      <p:ext uri="{BB962C8B-B14F-4D97-AF65-F5344CB8AC3E}">
        <p14:creationId xmlns:p14="http://schemas.microsoft.com/office/powerpoint/2010/main" val="96678415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ext with Image (square)">
    <p:spTree>
      <p:nvGrpSpPr>
        <p:cNvPr id="1" name=""/>
        <p:cNvGrpSpPr/>
        <p:nvPr/>
      </p:nvGrpSpPr>
      <p:grpSpPr>
        <a:xfrm>
          <a:off x="0" y="0"/>
          <a:ext cx="0" cy="0"/>
          <a:chOff x="0" y="0"/>
          <a:chExt cx="0" cy="0"/>
        </a:xfrm>
      </p:grpSpPr>
      <p:grpSp>
        <p:nvGrpSpPr>
          <p:cNvPr id="21" name="Gruppieren 20"/>
          <p:cNvGrpSpPr/>
          <p:nvPr/>
        </p:nvGrpSpPr>
        <p:grpSpPr bwMode="auto">
          <a:xfrm>
            <a:off x="0" y="3789487"/>
            <a:ext cx="12192000" cy="2198076"/>
            <a:chOff x="0" y="1951892"/>
            <a:chExt cx="9144000" cy="4035670"/>
          </a:xfrm>
        </p:grpSpPr>
        <p:sp>
          <p:nvSpPr>
            <p:cNvPr id="22" name="Rechteck 21"/>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23" name="Rechteck 22"/>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grpSp>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7" name="Foliennummernplatzhalter 6"/>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9" name="Text Placeholder 8"/>
          <p:cNvSpPr>
            <a:spLocks noGrp="1"/>
          </p:cNvSpPr>
          <p:nvPr>
            <p:ph type="body" sz="quarter" idx="16"/>
          </p:nvPr>
        </p:nvSpPr>
        <p:spPr bwMode="auto">
          <a:xfrm>
            <a:off x="609600" y="1727693"/>
            <a:ext cx="5384800" cy="4074621"/>
          </a:xfrm>
        </p:spPr>
        <p:txBody>
          <a:bodyPr/>
          <a:lstStyle>
            <a:lvl1pPr>
              <a:buClrTx/>
              <a:buFont typeface="Wingdings" pitchFamily="2" charset="2"/>
              <a:buChar char="§"/>
              <a:defRPr/>
            </a:lvl1pPr>
            <a:lvl3pPr>
              <a:buClrTx/>
              <a:buFont typeface="Wingdings" pitchFamily="2" charset="2"/>
              <a:buChar char="§"/>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Freihandform 11"/>
          <p:cNvSpPr/>
          <p:nvPr/>
        </p:nvSpPr>
        <p:spPr bwMode="auto">
          <a:xfrm>
            <a:off x="6538971" y="4995532"/>
            <a:ext cx="5069935" cy="1269957"/>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 name="connsiteX0" fmla="*/ 0 w 4080295"/>
              <a:gd name="connsiteY0" fmla="*/ 0 h 1190445"/>
              <a:gd name="connsiteX1" fmla="*/ 4080295 w 4080295"/>
              <a:gd name="connsiteY1" fmla="*/ 681487 h 1190445"/>
              <a:gd name="connsiteX2" fmla="*/ 4071668 w 4080295"/>
              <a:gd name="connsiteY2" fmla="*/ 1190445 h 1190445"/>
              <a:gd name="connsiteX3" fmla="*/ 34212 w 4080295"/>
              <a:gd name="connsiteY3" fmla="*/ 726194 h 1190445"/>
              <a:gd name="connsiteX4" fmla="*/ 0 w 4080295"/>
              <a:gd name="connsiteY4" fmla="*/ 0 h 1190445"/>
              <a:gd name="connsiteX0" fmla="*/ 0 w 4080295"/>
              <a:gd name="connsiteY0" fmla="*/ 0 h 1341519"/>
              <a:gd name="connsiteX1" fmla="*/ 4080295 w 4080295"/>
              <a:gd name="connsiteY1" fmla="*/ 681487 h 1341519"/>
              <a:gd name="connsiteX2" fmla="*/ 4020349 w 4080295"/>
              <a:gd name="connsiteY2" fmla="*/ 1341519 h 1341519"/>
              <a:gd name="connsiteX3" fmla="*/ 34212 w 4080295"/>
              <a:gd name="connsiteY3" fmla="*/ 726194 h 1341519"/>
              <a:gd name="connsiteX4" fmla="*/ 0 w 4080295"/>
              <a:gd name="connsiteY4" fmla="*/ 0 h 1341519"/>
              <a:gd name="connsiteX0" fmla="*/ 0 w 4114433"/>
              <a:gd name="connsiteY0" fmla="*/ 0 h 1325616"/>
              <a:gd name="connsiteX1" fmla="*/ 4080295 w 4114433"/>
              <a:gd name="connsiteY1" fmla="*/ 681487 h 1325616"/>
              <a:gd name="connsiteX2" fmla="*/ 4114433 w 4114433"/>
              <a:gd name="connsiteY2" fmla="*/ 1325616 h 1325616"/>
              <a:gd name="connsiteX3" fmla="*/ 34212 w 4114433"/>
              <a:gd name="connsiteY3" fmla="*/ 726194 h 1325616"/>
              <a:gd name="connsiteX4" fmla="*/ 0 w 4114433"/>
              <a:gd name="connsiteY4" fmla="*/ 0 h 1325616"/>
              <a:gd name="connsiteX0" fmla="*/ 0 w 4114433"/>
              <a:gd name="connsiteY0" fmla="*/ 0 h 1325616"/>
              <a:gd name="connsiteX1" fmla="*/ 4080295 w 4114433"/>
              <a:gd name="connsiteY1" fmla="*/ 681487 h 1325616"/>
              <a:gd name="connsiteX2" fmla="*/ 4114433 w 4114433"/>
              <a:gd name="connsiteY2" fmla="*/ 1325616 h 1325616"/>
              <a:gd name="connsiteX3" fmla="*/ 34212 w 4114433"/>
              <a:gd name="connsiteY3" fmla="*/ 726194 h 1325616"/>
              <a:gd name="connsiteX4" fmla="*/ 0 w 4114433"/>
              <a:gd name="connsiteY4" fmla="*/ 0 h 1325616"/>
              <a:gd name="connsiteX0" fmla="*/ 0 w 4131540"/>
              <a:gd name="connsiteY0" fmla="*/ 0 h 1269957"/>
              <a:gd name="connsiteX1" fmla="*/ 4097402 w 4131540"/>
              <a:gd name="connsiteY1" fmla="*/ 625828 h 1269957"/>
              <a:gd name="connsiteX2" fmla="*/ 4131540 w 4131540"/>
              <a:gd name="connsiteY2" fmla="*/ 1269957 h 1269957"/>
              <a:gd name="connsiteX3" fmla="*/ 51319 w 4131540"/>
              <a:gd name="connsiteY3" fmla="*/ 670535 h 1269957"/>
              <a:gd name="connsiteX4" fmla="*/ 0 w 4131540"/>
              <a:gd name="connsiteY4" fmla="*/ 0 h 1269957"/>
              <a:gd name="connsiteX0" fmla="*/ 0 w 4131540"/>
              <a:gd name="connsiteY0" fmla="*/ 0 h 1269957"/>
              <a:gd name="connsiteX1" fmla="*/ 4097402 w 4131540"/>
              <a:gd name="connsiteY1" fmla="*/ 625828 h 1269957"/>
              <a:gd name="connsiteX2" fmla="*/ 4131540 w 4131540"/>
              <a:gd name="connsiteY2" fmla="*/ 1269957 h 1269957"/>
              <a:gd name="connsiteX3" fmla="*/ 17106 w 4131540"/>
              <a:gd name="connsiteY3" fmla="*/ 678486 h 1269957"/>
              <a:gd name="connsiteX4" fmla="*/ 0 w 4131540"/>
              <a:gd name="connsiteY4" fmla="*/ 0 h 1269957"/>
              <a:gd name="connsiteX0" fmla="*/ 0 w 4105881"/>
              <a:gd name="connsiteY0" fmla="*/ 0 h 1269957"/>
              <a:gd name="connsiteX1" fmla="*/ 4097402 w 4105881"/>
              <a:gd name="connsiteY1" fmla="*/ 625828 h 1269957"/>
              <a:gd name="connsiteX2" fmla="*/ 4105881 w 4105881"/>
              <a:gd name="connsiteY2" fmla="*/ 1269957 h 1269957"/>
              <a:gd name="connsiteX3" fmla="*/ 17106 w 4105881"/>
              <a:gd name="connsiteY3" fmla="*/ 678486 h 1269957"/>
              <a:gd name="connsiteX4" fmla="*/ 0 w 4105881"/>
              <a:gd name="connsiteY4" fmla="*/ 0 h 126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5881" h="1269957">
                <a:moveTo>
                  <a:pt x="0" y="0"/>
                </a:moveTo>
                <a:lnTo>
                  <a:pt x="4097402" y="625828"/>
                </a:lnTo>
                <a:lnTo>
                  <a:pt x="4105881" y="1269957"/>
                </a:lnTo>
                <a:lnTo>
                  <a:pt x="17106" y="678486"/>
                </a:lnTo>
                <a:lnTo>
                  <a:pt x="0" y="0"/>
                </a:lnTo>
                <a:close/>
              </a:path>
            </a:pathLst>
          </a:custGeom>
          <a:gradFill flip="none" rotWithShape="1">
            <a:gsLst>
              <a:gs pos="100000">
                <a:schemeClr val="tx1">
                  <a:lumMod val="85000"/>
                  <a:lumOff val="15000"/>
                </a:schemeClr>
              </a:gs>
              <a:gs pos="51000">
                <a:schemeClr val="bg1">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13" name="Bildplatzhalter 14"/>
          <p:cNvSpPr>
            <a:spLocks noGrp="1"/>
          </p:cNvSpPr>
          <p:nvPr>
            <p:ph type="pic" sz="quarter" idx="14"/>
          </p:nvPr>
        </p:nvSpPr>
        <p:spPr bwMode="auto">
          <a:xfrm>
            <a:off x="4552929" y="1720646"/>
            <a:ext cx="8219089" cy="3619107"/>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8900000" sy="23000" kx="-1200000" algn="bl" rotWithShape="0">
              <a:prstClr val="black">
                <a:alpha val="20000"/>
              </a:prstClr>
            </a:outerShdw>
          </a:effectLst>
          <a:scene3d>
            <a:camera prst="perspectiveContrastingLeftFacing">
              <a:rot lat="4602" lon="2999999" rev="21596127"/>
            </a:camera>
            <a:lightRig rig="threePt" dir="t"/>
          </a:scene3d>
        </p:spPr>
        <p:txBody>
          <a:bodyPr/>
          <a:lstStyle/>
          <a:p>
            <a:r>
              <a:rPr lang="en-GB"/>
              <a:t>Drag picture to placeholder or click icon to add</a:t>
            </a:r>
            <a:endParaRPr lang="de-DE" dirty="0"/>
          </a:p>
        </p:txBody>
      </p:sp>
    </p:spTree>
    <p:extLst>
      <p:ext uri="{BB962C8B-B14F-4D97-AF65-F5344CB8AC3E}">
        <p14:creationId xmlns:p14="http://schemas.microsoft.com/office/powerpoint/2010/main" val="88007030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ext with Image (landscape)">
    <p:spTree>
      <p:nvGrpSpPr>
        <p:cNvPr id="1" name=""/>
        <p:cNvGrpSpPr/>
        <p:nvPr/>
      </p:nvGrpSpPr>
      <p:grpSpPr>
        <a:xfrm>
          <a:off x="0" y="0"/>
          <a:ext cx="0" cy="0"/>
          <a:chOff x="0" y="0"/>
          <a:chExt cx="0" cy="0"/>
        </a:xfrm>
      </p:grpSpPr>
      <p:grpSp>
        <p:nvGrpSpPr>
          <p:cNvPr id="23" name="Gruppieren 22"/>
          <p:cNvGrpSpPr/>
          <p:nvPr/>
        </p:nvGrpSpPr>
        <p:grpSpPr bwMode="auto">
          <a:xfrm>
            <a:off x="0" y="3789487"/>
            <a:ext cx="12192000" cy="2198076"/>
            <a:chOff x="0" y="1951892"/>
            <a:chExt cx="9144000" cy="4035670"/>
          </a:xfrm>
        </p:grpSpPr>
        <p:sp>
          <p:nvSpPr>
            <p:cNvPr id="24" name="Rechteck 23"/>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25" name="Rechteck 24"/>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grpSp>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7" name="Foliennummernplatzhalter 6"/>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9" name="Text Placeholder 8"/>
          <p:cNvSpPr>
            <a:spLocks noGrp="1"/>
          </p:cNvSpPr>
          <p:nvPr>
            <p:ph type="body" sz="quarter" idx="16"/>
          </p:nvPr>
        </p:nvSpPr>
        <p:spPr bwMode="auto">
          <a:xfrm>
            <a:off x="609600" y="1718148"/>
            <a:ext cx="3152416" cy="4084167"/>
          </a:xfrm>
        </p:spPr>
        <p:txBody>
          <a:bodyPr/>
          <a:lstStyle>
            <a:lvl1pPr>
              <a:buClrTx/>
              <a:buFont typeface="Wingdings" pitchFamily="2" charset="2"/>
              <a:buChar char="§"/>
              <a:defRPr/>
            </a:lvl1pPr>
            <a:lvl3pPr>
              <a:buNone/>
              <a:defRPr/>
            </a:lvl3pPr>
          </a:lstStyle>
          <a:p>
            <a:pPr lvl="0"/>
            <a:r>
              <a:rPr lang="en-GB"/>
              <a:t>Click to edit Master text styles</a:t>
            </a:r>
          </a:p>
          <a:p>
            <a:pPr lvl="1"/>
            <a:r>
              <a:rPr lang="en-GB"/>
              <a:t>Second level</a:t>
            </a:r>
          </a:p>
        </p:txBody>
      </p:sp>
      <p:sp>
        <p:nvSpPr>
          <p:cNvPr id="12" name="Freihandform 11"/>
          <p:cNvSpPr/>
          <p:nvPr/>
        </p:nvSpPr>
        <p:spPr bwMode="auto">
          <a:xfrm>
            <a:off x="4497225" y="4917065"/>
            <a:ext cx="7101081" cy="1190445"/>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295" h="1190445">
                <a:moveTo>
                  <a:pt x="0" y="0"/>
                </a:moveTo>
                <a:lnTo>
                  <a:pt x="4080295" y="681487"/>
                </a:lnTo>
                <a:lnTo>
                  <a:pt x="4071668" y="1190445"/>
                </a:lnTo>
                <a:lnTo>
                  <a:pt x="0" y="439947"/>
                </a:lnTo>
                <a:lnTo>
                  <a:pt x="0" y="0"/>
                </a:lnTo>
                <a:close/>
              </a:path>
            </a:pathLst>
          </a:custGeom>
          <a:gradFill flip="none" rotWithShape="1">
            <a:gsLst>
              <a:gs pos="54000">
                <a:schemeClr val="bg1">
                  <a:lumMod val="65000"/>
                  <a:alpha val="36000"/>
                </a:schemeClr>
              </a:gs>
              <a:gs pos="38000">
                <a:schemeClr val="accent1">
                  <a:shade val="100000"/>
                  <a:satMod val="115000"/>
                  <a:alpha val="0"/>
                </a:schemeClr>
              </a:gs>
            </a:gsLst>
            <a:lin ang="166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13" name="Bildplatzhalter 14"/>
          <p:cNvSpPr>
            <a:spLocks noGrp="1"/>
          </p:cNvSpPr>
          <p:nvPr>
            <p:ph type="pic" sz="quarter" idx="14"/>
          </p:nvPr>
        </p:nvSpPr>
        <p:spPr bwMode="auto">
          <a:xfrm>
            <a:off x="2687857" y="1720646"/>
            <a:ext cx="9585435" cy="3623865"/>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101600" sy="23000" kx="-1200000" algn="bl" rotWithShape="0">
              <a:prstClr val="black">
                <a:alpha val="20000"/>
              </a:prstClr>
            </a:outerShdw>
          </a:effectLst>
          <a:scene3d>
            <a:camera prst="perspectiveContrastingLeftFacing">
              <a:rot lat="0" lon="2400000" rev="21594000"/>
            </a:camera>
            <a:lightRig rig="threePt" dir="t"/>
          </a:scene3d>
        </p:spPr>
        <p:txBody>
          <a:bodyPr/>
          <a:lstStyle/>
          <a:p>
            <a:r>
              <a:rPr lang="en-GB"/>
              <a:t>Drag picture to placeholder or click icon to add</a:t>
            </a:r>
            <a:endParaRPr lang="de-DE" dirty="0"/>
          </a:p>
        </p:txBody>
      </p:sp>
    </p:spTree>
    <p:extLst>
      <p:ext uri="{BB962C8B-B14F-4D97-AF65-F5344CB8AC3E}">
        <p14:creationId xmlns:p14="http://schemas.microsoft.com/office/powerpoint/2010/main" val="162172243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ext with Image (widescreen)">
    <p:spTree>
      <p:nvGrpSpPr>
        <p:cNvPr id="1" name=""/>
        <p:cNvGrpSpPr/>
        <p:nvPr/>
      </p:nvGrpSpPr>
      <p:grpSpPr>
        <a:xfrm>
          <a:off x="0" y="0"/>
          <a:ext cx="0" cy="0"/>
          <a:chOff x="0" y="0"/>
          <a:chExt cx="0" cy="0"/>
        </a:xfrm>
      </p:grpSpPr>
      <p:grpSp>
        <p:nvGrpSpPr>
          <p:cNvPr id="21" name="Gruppieren 20"/>
          <p:cNvGrpSpPr/>
          <p:nvPr/>
        </p:nvGrpSpPr>
        <p:grpSpPr bwMode="auto">
          <a:xfrm>
            <a:off x="0" y="3789487"/>
            <a:ext cx="12192000" cy="2198076"/>
            <a:chOff x="0" y="1951892"/>
            <a:chExt cx="9144000" cy="4035670"/>
          </a:xfrm>
        </p:grpSpPr>
        <p:sp>
          <p:nvSpPr>
            <p:cNvPr id="22" name="Rechteck 21"/>
            <p:cNvSpPr/>
            <p:nvPr/>
          </p:nvSpPr>
          <p:spPr bwMode="auto">
            <a:xfrm>
              <a:off x="0" y="1951892"/>
              <a:ext cx="9144000" cy="272562"/>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23" name="Rechteck 22"/>
            <p:cNvSpPr/>
            <p:nvPr/>
          </p:nvSpPr>
          <p:spPr bwMode="auto">
            <a:xfrm>
              <a:off x="0" y="2224454"/>
              <a:ext cx="9144000" cy="3763108"/>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grpSp>
      <p:sp>
        <p:nvSpPr>
          <p:cNvPr id="13"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7" name="Foliennummernplatzhalter 6"/>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26" name="Freihandform 25"/>
          <p:cNvSpPr/>
          <p:nvPr/>
        </p:nvSpPr>
        <p:spPr bwMode="auto">
          <a:xfrm>
            <a:off x="4497225" y="4917065"/>
            <a:ext cx="7101081" cy="1190445"/>
          </a:xfrm>
          <a:custGeom>
            <a:avLst/>
            <a:gdLst>
              <a:gd name="connsiteX0" fmla="*/ 0 w 4080295"/>
              <a:gd name="connsiteY0" fmla="*/ 0 h 1190445"/>
              <a:gd name="connsiteX1" fmla="*/ 4080295 w 4080295"/>
              <a:gd name="connsiteY1" fmla="*/ 681487 h 1190445"/>
              <a:gd name="connsiteX2" fmla="*/ 4071668 w 4080295"/>
              <a:gd name="connsiteY2" fmla="*/ 1190445 h 1190445"/>
              <a:gd name="connsiteX3" fmla="*/ 0 w 4080295"/>
              <a:gd name="connsiteY3" fmla="*/ 439947 h 1190445"/>
              <a:gd name="connsiteX4" fmla="*/ 0 w 4080295"/>
              <a:gd name="connsiteY4" fmla="*/ 0 h 119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295" h="1190445">
                <a:moveTo>
                  <a:pt x="0" y="0"/>
                </a:moveTo>
                <a:lnTo>
                  <a:pt x="4080295" y="681487"/>
                </a:lnTo>
                <a:lnTo>
                  <a:pt x="4071668" y="1190445"/>
                </a:lnTo>
                <a:lnTo>
                  <a:pt x="0" y="439947"/>
                </a:lnTo>
                <a:lnTo>
                  <a:pt x="0" y="0"/>
                </a:lnTo>
                <a:close/>
              </a:path>
            </a:pathLst>
          </a:custGeom>
          <a:gradFill flip="none" rotWithShape="1">
            <a:gsLst>
              <a:gs pos="54000">
                <a:schemeClr val="bg1">
                  <a:lumMod val="65000"/>
                  <a:alpha val="36000"/>
                </a:schemeClr>
              </a:gs>
              <a:gs pos="38000">
                <a:schemeClr val="accent1">
                  <a:shade val="100000"/>
                  <a:satMod val="115000"/>
                  <a:alpha val="0"/>
                </a:schemeClr>
              </a:gs>
            </a:gsLst>
            <a:lin ang="166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27" name="Freihandform 26"/>
          <p:cNvSpPr/>
          <p:nvPr/>
        </p:nvSpPr>
        <p:spPr bwMode="auto">
          <a:xfrm>
            <a:off x="724282" y="5435319"/>
            <a:ext cx="4830796" cy="940279"/>
          </a:xfrm>
          <a:custGeom>
            <a:avLst/>
            <a:gdLst>
              <a:gd name="connsiteX0" fmla="*/ 25879 w 3614468"/>
              <a:gd name="connsiteY0" fmla="*/ 276045 h 940279"/>
              <a:gd name="connsiteX1" fmla="*/ 3605842 w 3614468"/>
              <a:gd name="connsiteY1" fmla="*/ 0 h 940279"/>
              <a:gd name="connsiteX2" fmla="*/ 3614468 w 3614468"/>
              <a:gd name="connsiteY2" fmla="*/ 741871 h 940279"/>
              <a:gd name="connsiteX3" fmla="*/ 0 w 3614468"/>
              <a:gd name="connsiteY3" fmla="*/ 940279 h 940279"/>
              <a:gd name="connsiteX4" fmla="*/ 25879 w 3614468"/>
              <a:gd name="connsiteY4" fmla="*/ 276045 h 940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468" h="940279">
                <a:moveTo>
                  <a:pt x="25879" y="276045"/>
                </a:moveTo>
                <a:lnTo>
                  <a:pt x="3605842" y="0"/>
                </a:lnTo>
                <a:lnTo>
                  <a:pt x="3614468" y="741871"/>
                </a:lnTo>
                <a:lnTo>
                  <a:pt x="0" y="940279"/>
                </a:lnTo>
                <a:lnTo>
                  <a:pt x="25879" y="276045"/>
                </a:lnTo>
                <a:close/>
              </a:path>
            </a:pathLst>
          </a:custGeom>
          <a:gradFill>
            <a:gsLst>
              <a:gs pos="67000">
                <a:schemeClr val="bg1">
                  <a:lumMod val="65000"/>
                  <a:alpha val="21000"/>
                </a:schemeClr>
              </a:gs>
              <a:gs pos="37000">
                <a:schemeClr val="accent1">
                  <a:shade val="100000"/>
                  <a:satMod val="115000"/>
                  <a:alpha val="0"/>
                </a:schemeClr>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prstClr val="white"/>
              </a:solidFill>
            </a:endParaRPr>
          </a:p>
        </p:txBody>
      </p:sp>
      <p:sp>
        <p:nvSpPr>
          <p:cNvPr id="28" name="Bildplatzhalter 14"/>
          <p:cNvSpPr>
            <a:spLocks noGrp="1"/>
          </p:cNvSpPr>
          <p:nvPr>
            <p:ph type="pic" sz="quarter" idx="14"/>
          </p:nvPr>
        </p:nvSpPr>
        <p:spPr bwMode="auto">
          <a:xfrm>
            <a:off x="2687857" y="1759975"/>
            <a:ext cx="9585435" cy="3584536"/>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101600" sy="23000" kx="-1200000" algn="bl" rotWithShape="0">
              <a:prstClr val="black">
                <a:alpha val="20000"/>
              </a:prstClr>
            </a:outerShdw>
          </a:effectLst>
          <a:scene3d>
            <a:camera prst="perspectiveContrastingLeftFacing">
              <a:rot lat="0" lon="2400000" rev="21594000"/>
            </a:camera>
            <a:lightRig rig="threePt" dir="t"/>
          </a:scene3d>
        </p:spPr>
        <p:txBody>
          <a:bodyPr/>
          <a:lstStyle/>
          <a:p>
            <a:r>
              <a:rPr lang="en-GB"/>
              <a:t>Drag picture to placeholder or click icon to add</a:t>
            </a:r>
            <a:endParaRPr lang="de-DE" dirty="0"/>
          </a:p>
        </p:txBody>
      </p:sp>
      <p:sp>
        <p:nvSpPr>
          <p:cNvPr id="29" name="Bildplatzhalter 14"/>
          <p:cNvSpPr>
            <a:spLocks noGrp="1"/>
          </p:cNvSpPr>
          <p:nvPr>
            <p:ph type="pic" sz="quarter" idx="16"/>
          </p:nvPr>
        </p:nvSpPr>
        <p:spPr bwMode="auto">
          <a:xfrm flipH="1">
            <a:off x="349025" y="2602156"/>
            <a:ext cx="6074979" cy="299461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lumMod val="50000"/>
              </a:schemeClr>
            </a:solidFill>
          </a:ln>
          <a:effectLst>
            <a:outerShdw blurRad="76200" dir="13500000" sy="23000" kx="1200000" algn="br" rotWithShape="0">
              <a:prstClr val="black">
                <a:alpha val="20000"/>
              </a:prstClr>
            </a:outerShdw>
          </a:effectLst>
          <a:scene3d>
            <a:camera prst="perspectiveContrastingLeftFacing">
              <a:rot lat="21594183" lon="19499996" rev="21598445"/>
            </a:camera>
            <a:lightRig rig="threePt" dir="t"/>
          </a:scene3d>
        </p:spPr>
        <p:txBody>
          <a:bodyPr/>
          <a:lstStyle/>
          <a:p>
            <a:r>
              <a:rPr lang="en-GB"/>
              <a:t>Drag picture to placeholder or click icon to add</a:t>
            </a:r>
            <a:endParaRPr lang="de-DE" dirty="0"/>
          </a:p>
        </p:txBody>
      </p:sp>
    </p:spTree>
    <p:extLst>
      <p:ext uri="{BB962C8B-B14F-4D97-AF65-F5344CB8AC3E}">
        <p14:creationId xmlns:p14="http://schemas.microsoft.com/office/powerpoint/2010/main" val="42658454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ext with Image (upright)">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7" name="Foliennummernplatzhalter 6"/>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5" name="Bildplatzhalter 14"/>
          <p:cNvSpPr>
            <a:spLocks noGrp="1"/>
          </p:cNvSpPr>
          <p:nvPr>
            <p:ph type="pic" sz="quarter" idx="14"/>
          </p:nvPr>
        </p:nvSpPr>
        <p:spPr bwMode="auto">
          <a:xfrm>
            <a:off x="8417286" y="1730478"/>
            <a:ext cx="3774719" cy="4071836"/>
          </a:xfrm>
          <a:solidFill>
            <a:schemeClr val="bg1">
              <a:lumMod val="75000"/>
            </a:schemeClr>
          </a:solidFill>
        </p:spPr>
        <p:txBody>
          <a:bodyPr/>
          <a:lstStyle/>
          <a:p>
            <a:r>
              <a:rPr lang="en-GB"/>
              <a:t>Drag picture to placeholder or click icon to add</a:t>
            </a:r>
            <a:endParaRPr lang="de-DE"/>
          </a:p>
        </p:txBody>
      </p:sp>
      <p:sp>
        <p:nvSpPr>
          <p:cNvPr id="9" name="Text Placeholder 8"/>
          <p:cNvSpPr>
            <a:spLocks noGrp="1"/>
          </p:cNvSpPr>
          <p:nvPr>
            <p:ph type="body" sz="quarter" idx="16"/>
          </p:nvPr>
        </p:nvSpPr>
        <p:spPr bwMode="auto">
          <a:xfrm>
            <a:off x="609605" y="1730478"/>
            <a:ext cx="7611775" cy="4071836"/>
          </a:xfrm>
          <a:noFill/>
        </p:spPr>
        <p:txBody>
          <a:bodyPr/>
          <a:lstStyle>
            <a:lvl1pPr>
              <a:buClrTx/>
              <a:buFont typeface="Wingdings" pitchFamily="2" charset="2"/>
              <a:buChar char="§"/>
              <a:defRPr/>
            </a:lvl1pPr>
            <a:lvl3pPr>
              <a:buClrTx/>
              <a:buFont typeface="Wingdings" pitchFamily="2" charset="2"/>
              <a:buChar char="§"/>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30610135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ext with Image (square)">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7" name="Foliennummernplatzhalter 6"/>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5" name="Bildplatzhalter 14"/>
          <p:cNvSpPr>
            <a:spLocks noGrp="1"/>
          </p:cNvSpPr>
          <p:nvPr>
            <p:ph type="pic" sz="quarter" idx="14"/>
          </p:nvPr>
        </p:nvSpPr>
        <p:spPr bwMode="auto">
          <a:xfrm>
            <a:off x="6197604" y="1700982"/>
            <a:ext cx="5994401" cy="4101332"/>
          </a:xfrm>
          <a:solidFill>
            <a:schemeClr val="bg1">
              <a:lumMod val="75000"/>
            </a:schemeClr>
          </a:solidFill>
        </p:spPr>
        <p:txBody>
          <a:bodyPr/>
          <a:lstStyle/>
          <a:p>
            <a:r>
              <a:rPr lang="en-GB"/>
              <a:t>Drag picture to placeholder or click icon to add</a:t>
            </a:r>
            <a:endParaRPr lang="de-DE" dirty="0"/>
          </a:p>
        </p:txBody>
      </p:sp>
      <p:sp>
        <p:nvSpPr>
          <p:cNvPr id="9" name="Text Placeholder 8"/>
          <p:cNvSpPr>
            <a:spLocks noGrp="1"/>
          </p:cNvSpPr>
          <p:nvPr>
            <p:ph type="body" sz="quarter" idx="16"/>
          </p:nvPr>
        </p:nvSpPr>
        <p:spPr bwMode="auto">
          <a:xfrm>
            <a:off x="609600" y="1700982"/>
            <a:ext cx="5384800" cy="4101332"/>
          </a:xfrm>
        </p:spPr>
        <p:txBody>
          <a:bodyPr/>
          <a:lstStyle>
            <a:lvl1pPr>
              <a:buClrTx/>
              <a:buFont typeface="Wingdings" pitchFamily="2" charset="2"/>
              <a:buChar char="§"/>
              <a:defRPr/>
            </a:lvl1pPr>
            <a:lvl3pPr>
              <a:buClrTx/>
              <a:buFont typeface="Wingdings" pitchFamily="2" charset="2"/>
              <a:buChar char="§"/>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766746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r>
              <a:rPr lang="en-GB"/>
              <a:t>Click to edit Master title style</a:t>
            </a:r>
            <a:endParaRPr lang="de-DE" dirty="0"/>
          </a:p>
        </p:txBody>
      </p:sp>
      <p:sp>
        <p:nvSpPr>
          <p:cNvPr id="8" name="Textplatzhalter 7"/>
          <p:cNvSpPr>
            <a:spLocks noGrp="1"/>
          </p:cNvSpPr>
          <p:nvPr>
            <p:ph type="body" sz="quarter" idx="13"/>
          </p:nvPr>
        </p:nvSpPr>
        <p:spPr bwMode="auto">
          <a:xfrm>
            <a:off x="1695669" y="1722895"/>
            <a:ext cx="9886731"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r>
              <a:rPr lang="en-GB"/>
              <a:t>Click to edit Master text styles</a:t>
            </a:r>
          </a:p>
        </p:txBody>
      </p:sp>
      <p:sp>
        <p:nvSpPr>
          <p:cNvPr id="9" name="Textplatzhalter 7"/>
          <p:cNvSpPr>
            <a:spLocks noGrp="1"/>
          </p:cNvSpPr>
          <p:nvPr>
            <p:ph type="body" sz="quarter" idx="14" hasCustomPrompt="1"/>
          </p:nvPr>
        </p:nvSpPr>
        <p:spPr bwMode="auto">
          <a:xfrm>
            <a:off x="609605" y="1722895"/>
            <a:ext cx="917903"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a:t>1</a:t>
            </a:r>
          </a:p>
        </p:txBody>
      </p:sp>
      <p:sp>
        <p:nvSpPr>
          <p:cNvPr id="10" name="Textplatzhalter 7"/>
          <p:cNvSpPr>
            <a:spLocks noGrp="1"/>
          </p:cNvSpPr>
          <p:nvPr>
            <p:ph type="body" sz="quarter" idx="15"/>
          </p:nvPr>
        </p:nvSpPr>
        <p:spPr bwMode="auto">
          <a:xfrm>
            <a:off x="1695669" y="2381699"/>
            <a:ext cx="9886731"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r>
              <a:rPr lang="en-GB"/>
              <a:t>Click to edit Master text styles</a:t>
            </a:r>
          </a:p>
        </p:txBody>
      </p:sp>
      <p:sp>
        <p:nvSpPr>
          <p:cNvPr id="11" name="Textplatzhalter 7"/>
          <p:cNvSpPr>
            <a:spLocks noGrp="1"/>
          </p:cNvSpPr>
          <p:nvPr>
            <p:ph type="body" sz="quarter" idx="16" hasCustomPrompt="1"/>
          </p:nvPr>
        </p:nvSpPr>
        <p:spPr bwMode="auto">
          <a:xfrm>
            <a:off x="609605" y="2381699"/>
            <a:ext cx="917903"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a:t>2</a:t>
            </a:r>
          </a:p>
        </p:txBody>
      </p:sp>
      <p:sp>
        <p:nvSpPr>
          <p:cNvPr id="12" name="Textplatzhalter 7"/>
          <p:cNvSpPr>
            <a:spLocks noGrp="1"/>
          </p:cNvSpPr>
          <p:nvPr>
            <p:ph type="body" sz="quarter" idx="17"/>
          </p:nvPr>
        </p:nvSpPr>
        <p:spPr bwMode="auto">
          <a:xfrm>
            <a:off x="1695669" y="3024640"/>
            <a:ext cx="9886731"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r>
              <a:rPr lang="en-GB"/>
              <a:t>Click to edit Master text styles</a:t>
            </a:r>
          </a:p>
        </p:txBody>
      </p:sp>
      <p:sp>
        <p:nvSpPr>
          <p:cNvPr id="13" name="Textplatzhalter 7"/>
          <p:cNvSpPr>
            <a:spLocks noGrp="1"/>
          </p:cNvSpPr>
          <p:nvPr>
            <p:ph type="body" sz="quarter" idx="18" hasCustomPrompt="1"/>
          </p:nvPr>
        </p:nvSpPr>
        <p:spPr bwMode="auto">
          <a:xfrm>
            <a:off x="609605" y="3024640"/>
            <a:ext cx="917903"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a:t>3</a:t>
            </a:r>
          </a:p>
        </p:txBody>
      </p:sp>
      <p:sp>
        <p:nvSpPr>
          <p:cNvPr id="14" name="Textplatzhalter 7"/>
          <p:cNvSpPr>
            <a:spLocks noGrp="1"/>
          </p:cNvSpPr>
          <p:nvPr>
            <p:ph type="body" sz="quarter" idx="19"/>
          </p:nvPr>
        </p:nvSpPr>
        <p:spPr bwMode="auto">
          <a:xfrm>
            <a:off x="1695669" y="3667583"/>
            <a:ext cx="9886731"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r>
              <a:rPr lang="en-GB"/>
              <a:t>Click to edit Master text styles</a:t>
            </a:r>
          </a:p>
        </p:txBody>
      </p:sp>
      <p:sp>
        <p:nvSpPr>
          <p:cNvPr id="15" name="Textplatzhalter 7"/>
          <p:cNvSpPr>
            <a:spLocks noGrp="1"/>
          </p:cNvSpPr>
          <p:nvPr>
            <p:ph type="body" sz="quarter" idx="20" hasCustomPrompt="1"/>
          </p:nvPr>
        </p:nvSpPr>
        <p:spPr bwMode="auto">
          <a:xfrm>
            <a:off x="609605" y="3667583"/>
            <a:ext cx="917903"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a:t>4</a:t>
            </a:r>
          </a:p>
        </p:txBody>
      </p:sp>
      <p:sp>
        <p:nvSpPr>
          <p:cNvPr id="16" name="Textplatzhalter 7"/>
          <p:cNvSpPr>
            <a:spLocks noGrp="1"/>
          </p:cNvSpPr>
          <p:nvPr>
            <p:ph type="body" sz="quarter" idx="21"/>
          </p:nvPr>
        </p:nvSpPr>
        <p:spPr bwMode="auto">
          <a:xfrm>
            <a:off x="1695669" y="4310524"/>
            <a:ext cx="9886731"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r>
              <a:rPr lang="en-GB"/>
              <a:t>Click to edit Master text styles</a:t>
            </a:r>
          </a:p>
        </p:txBody>
      </p:sp>
      <p:sp>
        <p:nvSpPr>
          <p:cNvPr id="17" name="Textplatzhalter 7"/>
          <p:cNvSpPr>
            <a:spLocks noGrp="1"/>
          </p:cNvSpPr>
          <p:nvPr>
            <p:ph type="body" sz="quarter" idx="22" hasCustomPrompt="1"/>
          </p:nvPr>
        </p:nvSpPr>
        <p:spPr bwMode="auto">
          <a:xfrm>
            <a:off x="609605" y="4310524"/>
            <a:ext cx="917903"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a:t>5</a:t>
            </a:r>
          </a:p>
        </p:txBody>
      </p:sp>
      <p:sp>
        <p:nvSpPr>
          <p:cNvPr id="41" name="Textplatzhalter 7"/>
          <p:cNvSpPr>
            <a:spLocks noGrp="1"/>
          </p:cNvSpPr>
          <p:nvPr>
            <p:ph type="body" sz="quarter" idx="23"/>
          </p:nvPr>
        </p:nvSpPr>
        <p:spPr bwMode="auto">
          <a:xfrm>
            <a:off x="1695669" y="4953467"/>
            <a:ext cx="9886731" cy="515928"/>
          </a:xfrm>
          <a:solidFill>
            <a:schemeClr val="bg1"/>
          </a:solidFill>
          <a:ln w="12700">
            <a:solidFill>
              <a:schemeClr val="bg1">
                <a:lumMod val="65000"/>
              </a:schemeClr>
            </a:solidFill>
          </a:ln>
        </p:spPr>
        <p:txBody>
          <a:bodyPr lIns="360000" anchor="ctr" anchorCtr="0">
            <a:normAutofit/>
          </a:bodyPr>
          <a:lstStyle>
            <a:lvl1pPr>
              <a:buNone/>
              <a:defRPr sz="2400"/>
            </a:lvl1pPr>
          </a:lstStyle>
          <a:p>
            <a:pPr lvl="0"/>
            <a:r>
              <a:rPr lang="en-GB"/>
              <a:t>Click to edit Master text styles</a:t>
            </a:r>
          </a:p>
        </p:txBody>
      </p:sp>
      <p:sp>
        <p:nvSpPr>
          <p:cNvPr id="42" name="Textplatzhalter 7"/>
          <p:cNvSpPr>
            <a:spLocks noGrp="1"/>
          </p:cNvSpPr>
          <p:nvPr>
            <p:ph type="body" sz="quarter" idx="24" hasCustomPrompt="1"/>
          </p:nvPr>
        </p:nvSpPr>
        <p:spPr bwMode="auto">
          <a:xfrm>
            <a:off x="609605" y="4953467"/>
            <a:ext cx="917903" cy="515928"/>
          </a:xfrm>
          <a:solidFill>
            <a:schemeClr val="accent1"/>
          </a:solidFill>
          <a:ln w="12700">
            <a:solidFill>
              <a:schemeClr val="bg1">
                <a:lumMod val="65000"/>
              </a:schemeClr>
            </a:solidFill>
          </a:ln>
        </p:spPr>
        <p:txBody>
          <a:bodyPr anchor="ctr" anchorCtr="0">
            <a:normAutofit/>
          </a:bodyPr>
          <a:lstStyle>
            <a:lvl1pPr algn="ctr">
              <a:buNone/>
              <a:defRPr sz="2400" b="1">
                <a:solidFill>
                  <a:schemeClr val="bg1"/>
                </a:solidFill>
              </a:defRPr>
            </a:lvl1pPr>
          </a:lstStyle>
          <a:p>
            <a:pPr lvl="0"/>
            <a:r>
              <a:rPr lang="de-DE" dirty="0"/>
              <a:t>6</a:t>
            </a:r>
          </a:p>
        </p:txBody>
      </p:sp>
      <p:sp>
        <p:nvSpPr>
          <p:cNvPr id="18" name="Textplatzhalter 10"/>
          <p:cNvSpPr>
            <a:spLocks noGrp="1"/>
          </p:cNvSpPr>
          <p:nvPr>
            <p:ph type="body" sz="quarter" idx="25"/>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9" name="Fußzeilenplatzhalter 4"/>
          <p:cNvSpPr>
            <a:spLocks noGrp="1"/>
          </p:cNvSpPr>
          <p:nvPr>
            <p:ph type="ftr" sz="quarter" idx="3"/>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20" name="Foliennummernplatzhalter 5"/>
          <p:cNvSpPr>
            <a:spLocks noGrp="1"/>
          </p:cNvSpPr>
          <p:nvPr>
            <p:ph type="sldNum" sz="quarter" idx="4"/>
          </p:nvPr>
        </p:nvSpPr>
        <p:spPr bwMode="auto">
          <a:xfrm>
            <a:off x="609606" y="6173789"/>
            <a:ext cx="513975" cy="365125"/>
          </a:xfrm>
          <a:prstGeom prst="rect">
            <a:avLst/>
          </a:prstGeom>
        </p:spPr>
        <p:txBody>
          <a:bodyPr vert="horz" lIns="0" tIns="0" rIns="0" bIns="0" rtlCol="0" anchor="ctr"/>
          <a:lstStyle>
            <a:lvl1pPr algn="l">
              <a:defRPr sz="1200">
                <a:solidFill>
                  <a:schemeClr val="tx1">
                    <a:tint val="75000"/>
                  </a:schemeClr>
                </a:solidFill>
              </a:defRPr>
            </a:lvl1pPr>
          </a:lstStyle>
          <a:p>
            <a:fld id="{8635F968-2F24-D947-A64C-578D74848467}" type="slidenum">
              <a:rPr lang="en-US" smtClean="0"/>
              <a:pPr/>
              <a:t>‹#›</a:t>
            </a:fld>
            <a:endParaRPr lang="en-US"/>
          </a:p>
        </p:txBody>
      </p:sp>
    </p:spTree>
    <p:extLst>
      <p:ext uri="{BB962C8B-B14F-4D97-AF65-F5344CB8AC3E}">
        <p14:creationId xmlns:p14="http://schemas.microsoft.com/office/powerpoint/2010/main" val="2300199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Text with Image (landscape)">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7" name="Foliennummernplatzhalter 6"/>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5" name="Bildplatzhalter 14"/>
          <p:cNvSpPr>
            <a:spLocks noGrp="1"/>
          </p:cNvSpPr>
          <p:nvPr>
            <p:ph type="pic" sz="quarter" idx="14"/>
          </p:nvPr>
        </p:nvSpPr>
        <p:spPr bwMode="auto">
          <a:xfrm>
            <a:off x="3965216" y="1769808"/>
            <a:ext cx="8226784" cy="4032507"/>
          </a:xfrm>
          <a:solidFill>
            <a:schemeClr val="bg1">
              <a:lumMod val="75000"/>
            </a:schemeClr>
          </a:solidFill>
        </p:spPr>
        <p:txBody>
          <a:bodyPr/>
          <a:lstStyle/>
          <a:p>
            <a:r>
              <a:rPr lang="en-GB"/>
              <a:t>Drag picture to placeholder or click icon to add</a:t>
            </a:r>
            <a:endParaRPr lang="de-DE" dirty="0"/>
          </a:p>
        </p:txBody>
      </p:sp>
      <p:sp>
        <p:nvSpPr>
          <p:cNvPr id="9" name="Text Placeholder 8"/>
          <p:cNvSpPr>
            <a:spLocks noGrp="1"/>
          </p:cNvSpPr>
          <p:nvPr>
            <p:ph type="body" sz="quarter" idx="16"/>
          </p:nvPr>
        </p:nvSpPr>
        <p:spPr bwMode="auto">
          <a:xfrm>
            <a:off x="609600" y="1769808"/>
            <a:ext cx="3152416" cy="4032507"/>
          </a:xfrm>
        </p:spPr>
        <p:txBody>
          <a:bodyPr/>
          <a:lstStyle>
            <a:lvl1pPr>
              <a:buClrTx/>
              <a:buFont typeface="Wingdings" pitchFamily="2" charset="2"/>
              <a:buChar char="§"/>
              <a:defRPr/>
            </a:lvl1pPr>
            <a:lvl3pPr>
              <a:buNone/>
              <a:defRPr/>
            </a:lvl3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26823499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Text with Image (widescree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7" name="Foliennummernplatzhalter 6"/>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5" name="Bildplatzhalter 14"/>
          <p:cNvSpPr>
            <a:spLocks noGrp="1"/>
          </p:cNvSpPr>
          <p:nvPr>
            <p:ph type="pic" sz="quarter" idx="14"/>
          </p:nvPr>
        </p:nvSpPr>
        <p:spPr bwMode="auto">
          <a:xfrm>
            <a:off x="0" y="1108221"/>
            <a:ext cx="12192000" cy="4702973"/>
          </a:xfrm>
          <a:solidFill>
            <a:schemeClr val="bg1">
              <a:lumMod val="75000"/>
            </a:schemeClr>
          </a:solidFill>
        </p:spPr>
        <p:txBody>
          <a:bodyPr/>
          <a:lstStyle/>
          <a:p>
            <a:r>
              <a:rPr lang="en-GB"/>
              <a:t>Drag picture to placeholder or click icon to add</a:t>
            </a:r>
            <a:endParaRPr lang="de-DE"/>
          </a:p>
        </p:txBody>
      </p:sp>
      <p:sp>
        <p:nvSpPr>
          <p:cNvPr id="40" name="Textplatzhalter 39"/>
          <p:cNvSpPr>
            <a:spLocks noGrp="1"/>
          </p:cNvSpPr>
          <p:nvPr>
            <p:ph type="body" sz="quarter" idx="15"/>
          </p:nvPr>
        </p:nvSpPr>
        <p:spPr bwMode="auto">
          <a:xfrm>
            <a:off x="5" y="4650203"/>
            <a:ext cx="6675964" cy="855663"/>
          </a:xfrm>
          <a:solidFill>
            <a:schemeClr val="bg1">
              <a:alpha val="75000"/>
            </a:schemeClr>
          </a:solidFill>
        </p:spPr>
        <p:txBody>
          <a:bodyPr lIns="720000" anchor="ctr" anchorCtr="0">
            <a:normAutofit/>
          </a:bodyPr>
          <a:lstStyle>
            <a:lvl1pPr marL="0" indent="0">
              <a:buNone/>
              <a:defRPr sz="2400"/>
            </a:lvl1pPr>
          </a:lstStyle>
          <a:p>
            <a:pPr lvl="0"/>
            <a:r>
              <a:rPr lang="en-GB"/>
              <a:t>Click to edit Master text styles</a:t>
            </a:r>
          </a:p>
        </p:txBody>
      </p:sp>
    </p:spTree>
    <p:extLst>
      <p:ext uri="{BB962C8B-B14F-4D97-AF65-F5344CB8AC3E}">
        <p14:creationId xmlns:p14="http://schemas.microsoft.com/office/powerpoint/2010/main" val="145031406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mage Variatio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7" name="Foliennummernplatzhalter 6"/>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5" name="Bildplatzhalter 14"/>
          <p:cNvSpPr>
            <a:spLocks noGrp="1"/>
          </p:cNvSpPr>
          <p:nvPr>
            <p:ph type="pic" sz="quarter" idx="14"/>
          </p:nvPr>
        </p:nvSpPr>
        <p:spPr bwMode="auto">
          <a:xfrm>
            <a:off x="3" y="3686870"/>
            <a:ext cx="12191999" cy="213121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15000" dir="5400000" sy="-100000" algn="bl" rotWithShape="0"/>
          </a:effectLst>
        </p:spPr>
        <p:txBody>
          <a:bodyPr/>
          <a:lstStyle/>
          <a:p>
            <a:r>
              <a:rPr lang="en-GB"/>
              <a:t>Drag picture to placeholder or click icon to add</a:t>
            </a:r>
            <a:endParaRPr lang="de-DE"/>
          </a:p>
        </p:txBody>
      </p:sp>
      <p:sp>
        <p:nvSpPr>
          <p:cNvPr id="9" name="Text Placeholder 8"/>
          <p:cNvSpPr>
            <a:spLocks noGrp="1"/>
          </p:cNvSpPr>
          <p:nvPr>
            <p:ph type="body" sz="quarter" idx="16"/>
          </p:nvPr>
        </p:nvSpPr>
        <p:spPr bwMode="auto">
          <a:xfrm>
            <a:off x="609605" y="1759974"/>
            <a:ext cx="10972799" cy="1758731"/>
          </a:xfrm>
        </p:spPr>
        <p:txBody>
          <a:bodyPr/>
          <a:lstStyle>
            <a:lvl1pPr>
              <a:buClrTx/>
              <a:buFont typeface="Wingdings" pitchFamily="2" charset="2"/>
              <a:buChar char="§"/>
              <a:defRPr/>
            </a:lvl1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48916423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 Text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r>
              <a:rPr lang="en-GB"/>
              <a:t>Click to edit Master title style</a:t>
            </a:r>
            <a:endParaRPr lang="de-DE" dirty="0"/>
          </a:p>
        </p:txBody>
      </p:sp>
      <p:sp>
        <p:nvSpPr>
          <p:cNvPr id="3" name="Textplatzhalter 2"/>
          <p:cNvSpPr>
            <a:spLocks noGrp="1"/>
          </p:cNvSpPr>
          <p:nvPr>
            <p:ph type="body" idx="1"/>
          </p:nvPr>
        </p:nvSpPr>
        <p:spPr bwMode="auto">
          <a:xfrm>
            <a:off x="609602" y="1781892"/>
            <a:ext cx="5386917"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platzhalter 4"/>
          <p:cNvSpPr>
            <a:spLocks noGrp="1"/>
          </p:cNvSpPr>
          <p:nvPr>
            <p:ph type="body" sz="quarter" idx="3"/>
          </p:nvPr>
        </p:nvSpPr>
        <p:spPr bwMode="auto">
          <a:xfrm>
            <a:off x="6193372" y="1781892"/>
            <a:ext cx="5389033"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9" name="Foliennummernplatzhalter 8"/>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3" name="Text Placeholder 8"/>
          <p:cNvSpPr>
            <a:spLocks noGrp="1"/>
          </p:cNvSpPr>
          <p:nvPr>
            <p:ph type="body" sz="quarter" idx="16"/>
          </p:nvPr>
        </p:nvSpPr>
        <p:spPr bwMode="auto">
          <a:xfrm>
            <a:off x="609606" y="2143433"/>
            <a:ext cx="5386919" cy="3658883"/>
          </a:xfrm>
          <a:solidFill>
            <a:schemeClr val="bg1"/>
          </a:solidFill>
          <a:ln w="12700">
            <a:solidFill>
              <a:schemeClr val="bg1">
                <a:lumMod val="75000"/>
              </a:schemeClr>
            </a:solidFill>
          </a:ln>
        </p:spPr>
        <p:txBody>
          <a:bodyPr vert="horz" lIns="108000" tIns="108000" rIns="108000" bIns="108000" rtlCol="0">
            <a:normAutofit/>
          </a:bodyPr>
          <a:lstStyle>
            <a:lvl1pPr algn="l" defTabSz="914400" rtl="0" eaLnBrk="1" latinLnBrk="0" hangingPunct="1">
              <a:spcBef>
                <a:spcPts val="800"/>
              </a:spcBef>
              <a:buClrTx/>
              <a:buFont typeface="Wingdings" pitchFamily="2" charset="2"/>
              <a:buChar char="§"/>
              <a:defRPr lang="en-US" sz="1800" kern="1200" smtClean="0">
                <a:solidFill>
                  <a:schemeClr val="tx1"/>
                </a:solidFill>
                <a:latin typeface="+mn-lt"/>
                <a:ea typeface="+mn-ea"/>
                <a:cs typeface="+mn-cs"/>
              </a:defRPr>
            </a:lvl1pPr>
            <a:lvl2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2pPr>
            <a:lvl3pPr algn="l" defTabSz="914400" rtl="0" eaLnBrk="1" latinLnBrk="0" hangingPunct="1">
              <a:spcBef>
                <a:spcPts val="800"/>
              </a:spcBef>
              <a:buClrTx/>
              <a:buFont typeface="Wingdings" pitchFamily="2" charset="2"/>
              <a:buChar char="§"/>
              <a:defRPr lang="en-US" sz="1800" kern="1200" smtClean="0">
                <a:solidFill>
                  <a:schemeClr val="tx1"/>
                </a:solidFill>
                <a:latin typeface="+mn-lt"/>
                <a:ea typeface="+mn-ea"/>
                <a:cs typeface="+mn-cs"/>
              </a:defRPr>
            </a:lvl3pPr>
            <a:lvl4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4pPr>
            <a:lvl5pPr algn="l" defTabSz="914400" rtl="0" eaLnBrk="1" latinLnBrk="0" hangingPunct="1">
              <a:spcBef>
                <a:spcPts val="800"/>
              </a:spcBef>
              <a:buFont typeface="Arial" pitchFamily="34" charset="0"/>
              <a:defRPr lang="en-GB" sz="1800" kern="1200" dirty="0" smtClean="0">
                <a:solidFill>
                  <a:schemeClr val="tx1"/>
                </a:solidFill>
                <a:latin typeface="+mn-lt"/>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5" name="Text Placeholder 8"/>
          <p:cNvSpPr>
            <a:spLocks noGrp="1"/>
          </p:cNvSpPr>
          <p:nvPr>
            <p:ph type="body" sz="quarter" idx="17"/>
          </p:nvPr>
        </p:nvSpPr>
        <p:spPr bwMode="auto">
          <a:xfrm>
            <a:off x="6195486" y="2143433"/>
            <a:ext cx="5386919" cy="3658883"/>
          </a:xfrm>
          <a:solidFill>
            <a:schemeClr val="bg1"/>
          </a:solidFill>
          <a:ln w="12700">
            <a:solidFill>
              <a:schemeClr val="bg1">
                <a:lumMod val="75000"/>
              </a:schemeClr>
            </a:solidFill>
          </a:ln>
        </p:spPr>
        <p:txBody>
          <a:bodyPr vert="horz" lIns="108000" tIns="108000" rIns="108000" bIns="108000" rtlCol="0">
            <a:normAutofit/>
          </a:bodyPr>
          <a:lstStyle>
            <a:lvl1pPr algn="l" defTabSz="914400" rtl="0" eaLnBrk="1" latinLnBrk="0" hangingPunct="1">
              <a:spcBef>
                <a:spcPts val="800"/>
              </a:spcBef>
              <a:buClrTx/>
              <a:buFont typeface="Wingdings" pitchFamily="2" charset="2"/>
              <a:buChar char="§"/>
              <a:defRPr lang="en-US" sz="1800" kern="1200" smtClean="0">
                <a:solidFill>
                  <a:schemeClr val="tx1"/>
                </a:solidFill>
                <a:latin typeface="+mn-lt"/>
                <a:ea typeface="+mn-ea"/>
                <a:cs typeface="+mn-cs"/>
              </a:defRPr>
            </a:lvl1pPr>
            <a:lvl2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2pPr>
            <a:lvl3pPr algn="l" defTabSz="914400" rtl="0" eaLnBrk="1" latinLnBrk="0" hangingPunct="1">
              <a:spcBef>
                <a:spcPts val="800"/>
              </a:spcBef>
              <a:buClrTx/>
              <a:buFont typeface="Wingdings" pitchFamily="2" charset="2"/>
              <a:buChar char="§"/>
              <a:defRPr lang="en-US" sz="1800" kern="1200" smtClean="0">
                <a:solidFill>
                  <a:schemeClr val="tx1"/>
                </a:solidFill>
                <a:latin typeface="+mn-lt"/>
                <a:ea typeface="+mn-ea"/>
                <a:cs typeface="+mn-cs"/>
              </a:defRPr>
            </a:lvl3pPr>
            <a:lvl4pPr algn="l" defTabSz="914400" rtl="0" eaLnBrk="1" latinLnBrk="0" hangingPunct="1">
              <a:spcBef>
                <a:spcPts val="800"/>
              </a:spcBef>
              <a:buFont typeface="Arial" pitchFamily="34" charset="0"/>
              <a:defRPr lang="en-US" sz="1800" kern="1200" smtClean="0">
                <a:solidFill>
                  <a:schemeClr val="tx1"/>
                </a:solidFill>
                <a:latin typeface="+mn-lt"/>
                <a:ea typeface="+mn-ea"/>
                <a:cs typeface="+mn-cs"/>
              </a:defRPr>
            </a:lvl4pPr>
            <a:lvl5pPr algn="l" defTabSz="914400" rtl="0" eaLnBrk="1" latinLnBrk="0" hangingPunct="1">
              <a:spcBef>
                <a:spcPts val="800"/>
              </a:spcBef>
              <a:buFont typeface="Arial" pitchFamily="34" charset="0"/>
              <a:defRPr lang="en-GB" sz="1800" kern="1200" dirty="0" smtClean="0">
                <a:solidFill>
                  <a:schemeClr val="tx1"/>
                </a:solidFill>
                <a:latin typeface="+mn-lt"/>
                <a:ea typeface="+mn-ea"/>
                <a:cs typeface="+mn-cs"/>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60884189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 Text Boxe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r>
              <a:rPr lang="en-GB"/>
              <a:t>Click to edit Master title style</a:t>
            </a:r>
            <a:endParaRPr lang="de-DE" dirty="0"/>
          </a:p>
        </p:txBody>
      </p:sp>
      <p:sp>
        <p:nvSpPr>
          <p:cNvPr id="3" name="Textplatzhalter 2"/>
          <p:cNvSpPr>
            <a:spLocks noGrp="1"/>
          </p:cNvSpPr>
          <p:nvPr>
            <p:ph type="body" idx="1"/>
          </p:nvPr>
        </p:nvSpPr>
        <p:spPr bwMode="auto">
          <a:xfrm>
            <a:off x="609606" y="1840879"/>
            <a:ext cx="3526367"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platzhalter 4"/>
          <p:cNvSpPr>
            <a:spLocks noGrp="1"/>
          </p:cNvSpPr>
          <p:nvPr>
            <p:ph type="body" sz="quarter" idx="3"/>
          </p:nvPr>
        </p:nvSpPr>
        <p:spPr bwMode="auto">
          <a:xfrm>
            <a:off x="4332822" y="1840879"/>
            <a:ext cx="3526367"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9" name="Foliennummernplatzhalter 8"/>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38" name="Textplatzhalter 4"/>
          <p:cNvSpPr>
            <a:spLocks noGrp="1"/>
          </p:cNvSpPr>
          <p:nvPr>
            <p:ph type="body" sz="quarter" idx="14"/>
          </p:nvPr>
        </p:nvSpPr>
        <p:spPr bwMode="auto">
          <a:xfrm>
            <a:off x="8056037" y="1840879"/>
            <a:ext cx="3526367" cy="360000"/>
          </a:xfrm>
          <a:gradFill>
            <a:gsLst>
              <a:gs pos="0">
                <a:schemeClr val="bg1"/>
              </a:gs>
              <a:gs pos="100000">
                <a:schemeClr val="bg1">
                  <a:lumMod val="75000"/>
                </a:schemeClr>
              </a:gs>
            </a:gsLst>
            <a:lin ang="5400000" scaled="0"/>
          </a:gradFill>
          <a:ln w="12700">
            <a:solidFill>
              <a:schemeClr val="bg1">
                <a:lumMod val="75000"/>
              </a:schemeClr>
            </a:solidFill>
          </a:ln>
        </p:spPr>
        <p:txBody>
          <a:bodyPr anchor="ctr" anchorCtr="0">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5" name="Text Placeholder 14"/>
          <p:cNvSpPr>
            <a:spLocks noGrp="1"/>
          </p:cNvSpPr>
          <p:nvPr>
            <p:ph type="body" sz="quarter" idx="16"/>
          </p:nvPr>
        </p:nvSpPr>
        <p:spPr bwMode="auto">
          <a:xfrm>
            <a:off x="609606" y="2202427"/>
            <a:ext cx="3526367" cy="3599887"/>
          </a:xfrm>
          <a:solidFill>
            <a:schemeClr val="bg1"/>
          </a:solidFill>
          <a:ln w="12700">
            <a:solidFill>
              <a:schemeClr val="bg1">
                <a:lumMod val="75000"/>
              </a:schemeClr>
            </a:solidFill>
          </a:ln>
        </p:spPr>
        <p:txBody>
          <a:bodyPr lIns="108000" tIns="108000" rIns="108000" bIns="108000">
            <a:normAutofit/>
          </a:bodyPr>
          <a:lstStyle>
            <a:lvl1pPr>
              <a:spcBef>
                <a:spcPts val="800"/>
              </a:spcBef>
              <a:buClrTx/>
              <a:buFont typeface="Wingdings" pitchFamily="2" charset="2"/>
              <a:buChar char="§"/>
              <a:defRPr sz="1800"/>
            </a:lvl1pPr>
            <a:lvl2pPr marL="444500" indent="-203200">
              <a:spcBef>
                <a:spcPts val="800"/>
              </a:spcBef>
              <a:defRPr sz="1800"/>
            </a:lvl2pPr>
            <a:lvl3pPr>
              <a:defRPr sz="1600"/>
            </a:lvl3pPr>
            <a:lvl4pPr>
              <a:defRPr sz="1600"/>
            </a:lvl4pPr>
            <a:lvl5pPr>
              <a:defRPr sz="1600"/>
            </a:lvl5pPr>
          </a:lstStyle>
          <a:p>
            <a:pPr lvl="0"/>
            <a:r>
              <a:rPr lang="en-GB"/>
              <a:t>Click to edit Master text styles</a:t>
            </a:r>
          </a:p>
          <a:p>
            <a:pPr lvl="1"/>
            <a:r>
              <a:rPr lang="en-GB"/>
              <a:t>Second level</a:t>
            </a:r>
          </a:p>
        </p:txBody>
      </p:sp>
      <p:sp>
        <p:nvSpPr>
          <p:cNvPr id="16" name="Text Placeholder 14"/>
          <p:cNvSpPr>
            <a:spLocks noGrp="1"/>
          </p:cNvSpPr>
          <p:nvPr>
            <p:ph type="body" sz="quarter" idx="17"/>
          </p:nvPr>
        </p:nvSpPr>
        <p:spPr bwMode="auto">
          <a:xfrm>
            <a:off x="4332822" y="2202427"/>
            <a:ext cx="3526367" cy="3599887"/>
          </a:xfrm>
          <a:solidFill>
            <a:schemeClr val="bg1"/>
          </a:solidFill>
          <a:ln w="12700">
            <a:solidFill>
              <a:schemeClr val="bg1">
                <a:lumMod val="75000"/>
              </a:schemeClr>
            </a:solidFill>
          </a:ln>
        </p:spPr>
        <p:txBody>
          <a:bodyPr lIns="108000" tIns="108000" rIns="108000" bIns="108000">
            <a:normAutofit/>
          </a:bodyPr>
          <a:lstStyle>
            <a:lvl1pPr>
              <a:spcBef>
                <a:spcPts val="800"/>
              </a:spcBef>
              <a:buClrTx/>
              <a:buFont typeface="Wingdings" pitchFamily="2" charset="2"/>
              <a:buChar char="§"/>
              <a:defRPr sz="1800"/>
            </a:lvl1pPr>
            <a:lvl2pPr marL="444500" indent="-203200">
              <a:spcBef>
                <a:spcPts val="800"/>
              </a:spcBef>
              <a:defRPr sz="1800"/>
            </a:lvl2pPr>
            <a:lvl3pPr>
              <a:defRPr sz="1600"/>
            </a:lvl3pPr>
            <a:lvl4pPr>
              <a:defRPr sz="1600"/>
            </a:lvl4pPr>
            <a:lvl5pPr>
              <a:defRPr sz="1600"/>
            </a:lvl5pPr>
          </a:lstStyle>
          <a:p>
            <a:pPr lvl="0"/>
            <a:r>
              <a:rPr lang="en-GB"/>
              <a:t>Click to edit Master text styles</a:t>
            </a:r>
          </a:p>
          <a:p>
            <a:pPr lvl="1"/>
            <a:r>
              <a:rPr lang="en-GB"/>
              <a:t>Second level</a:t>
            </a:r>
          </a:p>
        </p:txBody>
      </p:sp>
      <p:sp>
        <p:nvSpPr>
          <p:cNvPr id="17" name="Text Placeholder 14"/>
          <p:cNvSpPr>
            <a:spLocks noGrp="1"/>
          </p:cNvSpPr>
          <p:nvPr>
            <p:ph type="body" sz="quarter" idx="18"/>
          </p:nvPr>
        </p:nvSpPr>
        <p:spPr bwMode="auto">
          <a:xfrm>
            <a:off x="8056037" y="2202427"/>
            <a:ext cx="3526367" cy="3599887"/>
          </a:xfrm>
          <a:solidFill>
            <a:schemeClr val="bg1"/>
          </a:solidFill>
          <a:ln w="12700">
            <a:solidFill>
              <a:schemeClr val="bg1">
                <a:lumMod val="75000"/>
              </a:schemeClr>
            </a:solidFill>
          </a:ln>
        </p:spPr>
        <p:txBody>
          <a:bodyPr lIns="108000" tIns="108000" rIns="108000" bIns="108000">
            <a:normAutofit/>
          </a:bodyPr>
          <a:lstStyle>
            <a:lvl1pPr>
              <a:spcBef>
                <a:spcPts val="800"/>
              </a:spcBef>
              <a:buClrTx/>
              <a:buFont typeface="Wingdings" pitchFamily="2" charset="2"/>
              <a:buChar char="§"/>
              <a:defRPr sz="1800"/>
            </a:lvl1pPr>
            <a:lvl2pPr marL="444500" indent="-203200">
              <a:spcBef>
                <a:spcPts val="800"/>
              </a:spcBef>
              <a:defRPr sz="1800"/>
            </a:lvl2pPr>
            <a:lvl3pPr>
              <a:defRPr sz="1600"/>
            </a:lvl3pPr>
            <a:lvl4pPr>
              <a:defRPr sz="1600"/>
            </a:lvl4pPr>
            <a:lvl5pPr>
              <a:defRPr sz="16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83909627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 Images (horizont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r>
              <a:rPr lang="en-GB"/>
              <a:t>Click to edit Master title style</a:t>
            </a:r>
            <a:endParaRPr lang="de-DE" dirty="0"/>
          </a:p>
        </p:txBody>
      </p:sp>
      <p:sp>
        <p:nvSpPr>
          <p:cNvPr id="8" name="Fußzeilenplatzhalter 7"/>
          <p:cNvSpPr>
            <a:spLocks noGrp="1"/>
          </p:cNvSpPr>
          <p:nvPr>
            <p:ph type="ftr" sz="quarter" idx="11"/>
          </p:nvPr>
        </p:nvSpPr>
        <p:spPr bwMode="auto">
          <a:xfrm>
            <a:off x="1123578" y="6173789"/>
            <a:ext cx="8274917"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9" name="Foliennummernplatzhalter 8"/>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24" name="Bildplatzhalter 23"/>
          <p:cNvSpPr>
            <a:spLocks noGrp="1"/>
          </p:cNvSpPr>
          <p:nvPr>
            <p:ph type="pic" sz="quarter" idx="14"/>
          </p:nvPr>
        </p:nvSpPr>
        <p:spPr bwMode="auto">
          <a:xfrm>
            <a:off x="609602" y="1779637"/>
            <a:ext cx="5386917" cy="193373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r>
              <a:rPr lang="en-GB"/>
              <a:t>Drag picture to placeholder or click icon to add</a:t>
            </a:r>
            <a:endParaRPr lang="de-DE"/>
          </a:p>
        </p:txBody>
      </p:sp>
      <p:sp>
        <p:nvSpPr>
          <p:cNvPr id="26" name="Bildplatzhalter 25"/>
          <p:cNvSpPr>
            <a:spLocks noGrp="1"/>
          </p:cNvSpPr>
          <p:nvPr>
            <p:ph type="pic" sz="quarter" idx="15"/>
          </p:nvPr>
        </p:nvSpPr>
        <p:spPr bwMode="auto">
          <a:xfrm>
            <a:off x="6193372" y="1779637"/>
            <a:ext cx="5389033" cy="193373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r>
              <a:rPr lang="en-GB"/>
              <a:t>Drag picture to placeholder or click icon to add</a:t>
            </a:r>
            <a:endParaRPr lang="de-DE"/>
          </a:p>
        </p:txBody>
      </p:sp>
      <p:sp>
        <p:nvSpPr>
          <p:cNvPr id="11" name="Text Placeholder 14"/>
          <p:cNvSpPr>
            <a:spLocks noGrp="1"/>
          </p:cNvSpPr>
          <p:nvPr>
            <p:ph type="body" sz="quarter" idx="16"/>
          </p:nvPr>
        </p:nvSpPr>
        <p:spPr bwMode="auto">
          <a:xfrm>
            <a:off x="609602" y="3729286"/>
            <a:ext cx="5386917" cy="2073031"/>
          </a:xfrm>
          <a:solidFill>
            <a:schemeClr val="bg1"/>
          </a:solidFill>
          <a:ln w="12700">
            <a:solidFill>
              <a:schemeClr val="bg1">
                <a:lumMod val="75000"/>
              </a:schemeClr>
            </a:solidFill>
          </a:ln>
        </p:spPr>
        <p:txBody>
          <a:bodyPr lIns="108000" tIns="108000" rIns="108000" bIns="108000">
            <a:normAutofit/>
          </a:bodyPr>
          <a:lstStyle>
            <a:lvl1pPr>
              <a:spcBef>
                <a:spcPts val="400"/>
              </a:spcBef>
              <a:buClrTx/>
              <a:buFont typeface="Wingdings" pitchFamily="2" charset="2"/>
              <a:buChar char="§"/>
              <a:defRPr sz="2000"/>
            </a:lvl1pPr>
            <a:lvl2pPr marL="444500" indent="-203200">
              <a:spcBef>
                <a:spcPts val="400"/>
              </a:spcBef>
              <a:defRPr sz="2000"/>
            </a:lvl2pPr>
            <a:lvl3pPr>
              <a:defRPr sz="1600"/>
            </a:lvl3pPr>
            <a:lvl4pPr>
              <a:defRPr sz="1600"/>
            </a:lvl4pPr>
            <a:lvl5pPr>
              <a:defRPr sz="1600"/>
            </a:lvl5pPr>
          </a:lstStyle>
          <a:p>
            <a:pPr lvl="0"/>
            <a:r>
              <a:rPr lang="en-GB"/>
              <a:t>Click to edit Master text styles</a:t>
            </a:r>
          </a:p>
          <a:p>
            <a:pPr lvl="1"/>
            <a:r>
              <a:rPr lang="en-GB"/>
              <a:t>Second level</a:t>
            </a:r>
          </a:p>
        </p:txBody>
      </p:sp>
      <p:sp>
        <p:nvSpPr>
          <p:cNvPr id="12" name="Text Placeholder 14"/>
          <p:cNvSpPr>
            <a:spLocks noGrp="1"/>
          </p:cNvSpPr>
          <p:nvPr>
            <p:ph type="body" sz="quarter" idx="17"/>
          </p:nvPr>
        </p:nvSpPr>
        <p:spPr bwMode="auto">
          <a:xfrm>
            <a:off x="6195484" y="3729286"/>
            <a:ext cx="5386917" cy="2073031"/>
          </a:xfrm>
          <a:solidFill>
            <a:schemeClr val="bg1"/>
          </a:solidFill>
          <a:ln w="12700">
            <a:solidFill>
              <a:schemeClr val="bg1">
                <a:lumMod val="75000"/>
              </a:schemeClr>
            </a:solidFill>
          </a:ln>
        </p:spPr>
        <p:txBody>
          <a:bodyPr lIns="108000" tIns="108000" rIns="108000" bIns="108000">
            <a:normAutofit/>
          </a:bodyPr>
          <a:lstStyle>
            <a:lvl1pPr>
              <a:spcBef>
                <a:spcPts val="400"/>
              </a:spcBef>
              <a:buClrTx/>
              <a:buFont typeface="Wingdings" pitchFamily="2" charset="2"/>
              <a:buChar char="§"/>
              <a:defRPr sz="2000"/>
            </a:lvl1pPr>
            <a:lvl2pPr marL="444500" indent="-203200">
              <a:spcBef>
                <a:spcPts val="400"/>
              </a:spcBef>
              <a:defRPr sz="2000"/>
            </a:lvl2pPr>
            <a:lvl3pPr>
              <a:defRPr sz="1600"/>
            </a:lvl3pPr>
            <a:lvl4pPr>
              <a:defRPr sz="1600"/>
            </a:lvl4pPr>
            <a:lvl5pPr>
              <a:defRPr sz="16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6596726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r>
              <a:rPr lang="en-GB"/>
              <a:t>Click to edit Master title style</a:t>
            </a:r>
            <a:endParaRPr lang="de-DE" dirty="0"/>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9" name="Foliennummernplatzhalter 8"/>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24" name="Bildplatzhalter 23"/>
          <p:cNvSpPr>
            <a:spLocks noGrp="1"/>
          </p:cNvSpPr>
          <p:nvPr>
            <p:ph type="pic" sz="quarter" idx="14"/>
          </p:nvPr>
        </p:nvSpPr>
        <p:spPr bwMode="auto">
          <a:xfrm>
            <a:off x="609605" y="1720645"/>
            <a:ext cx="3643492" cy="1963227"/>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r>
              <a:rPr lang="en-GB"/>
              <a:t>Drag picture to placeholder or click icon to add</a:t>
            </a:r>
            <a:endParaRPr lang="de-DE" dirty="0"/>
          </a:p>
        </p:txBody>
      </p:sp>
      <p:sp>
        <p:nvSpPr>
          <p:cNvPr id="15" name="Bildplatzhalter 23"/>
          <p:cNvSpPr>
            <a:spLocks noGrp="1"/>
          </p:cNvSpPr>
          <p:nvPr>
            <p:ph type="pic" sz="quarter" idx="23"/>
          </p:nvPr>
        </p:nvSpPr>
        <p:spPr bwMode="auto">
          <a:xfrm>
            <a:off x="609605" y="3839090"/>
            <a:ext cx="3643492" cy="1963227"/>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r>
              <a:rPr lang="en-GB"/>
              <a:t>Drag picture to placeholder or click icon to add</a:t>
            </a:r>
            <a:endParaRPr lang="de-DE"/>
          </a:p>
        </p:txBody>
      </p:sp>
      <p:sp>
        <p:nvSpPr>
          <p:cNvPr id="12" name="Text Placeholder 14"/>
          <p:cNvSpPr>
            <a:spLocks noGrp="1"/>
          </p:cNvSpPr>
          <p:nvPr>
            <p:ph type="body" sz="quarter" idx="16"/>
          </p:nvPr>
        </p:nvSpPr>
        <p:spPr bwMode="auto">
          <a:xfrm>
            <a:off x="4449943" y="1720644"/>
            <a:ext cx="7132459" cy="1963227"/>
          </a:xfrm>
          <a:solidFill>
            <a:schemeClr val="bg1"/>
          </a:solidFill>
          <a:ln w="12700">
            <a:solidFill>
              <a:schemeClr val="bg1">
                <a:lumMod val="75000"/>
              </a:schemeClr>
            </a:solidFill>
          </a:ln>
        </p:spPr>
        <p:txBody>
          <a:bodyPr lIns="108000" tIns="108000" rIns="108000" bIns="108000">
            <a:normAutofit/>
          </a:bodyPr>
          <a:lstStyle>
            <a:lvl1pPr>
              <a:spcBef>
                <a:spcPts val="400"/>
              </a:spcBef>
              <a:buClrTx/>
              <a:buFont typeface="Wingdings" pitchFamily="2" charset="2"/>
              <a:buChar char="§"/>
              <a:defRPr sz="2000"/>
            </a:lvl1pPr>
            <a:lvl2pPr marL="444500" indent="-203200">
              <a:spcBef>
                <a:spcPts val="400"/>
              </a:spcBef>
              <a:defRPr sz="2000"/>
            </a:lvl2pPr>
            <a:lvl3pPr>
              <a:defRPr sz="1600"/>
            </a:lvl3pPr>
            <a:lvl4pPr>
              <a:defRPr sz="1600"/>
            </a:lvl4pPr>
            <a:lvl5pPr>
              <a:defRPr sz="1600"/>
            </a:lvl5pPr>
          </a:lstStyle>
          <a:p>
            <a:pPr lvl="0"/>
            <a:r>
              <a:rPr lang="en-GB"/>
              <a:t>Click to edit Master text styles</a:t>
            </a:r>
          </a:p>
          <a:p>
            <a:pPr lvl="1"/>
            <a:r>
              <a:rPr lang="en-GB"/>
              <a:t>Second level</a:t>
            </a:r>
          </a:p>
        </p:txBody>
      </p:sp>
      <p:sp>
        <p:nvSpPr>
          <p:cNvPr id="13" name="Text Placeholder 14"/>
          <p:cNvSpPr>
            <a:spLocks noGrp="1"/>
          </p:cNvSpPr>
          <p:nvPr>
            <p:ph type="body" sz="quarter" idx="24"/>
          </p:nvPr>
        </p:nvSpPr>
        <p:spPr bwMode="auto">
          <a:xfrm>
            <a:off x="4449943" y="3839089"/>
            <a:ext cx="7132459" cy="1963227"/>
          </a:xfrm>
          <a:solidFill>
            <a:schemeClr val="bg1"/>
          </a:solidFill>
          <a:ln w="12700">
            <a:solidFill>
              <a:schemeClr val="bg1">
                <a:lumMod val="75000"/>
              </a:schemeClr>
            </a:solidFill>
          </a:ln>
        </p:spPr>
        <p:txBody>
          <a:bodyPr lIns="108000" tIns="108000" rIns="108000" bIns="108000">
            <a:normAutofit/>
          </a:bodyPr>
          <a:lstStyle>
            <a:lvl1pPr>
              <a:spcBef>
                <a:spcPts val="400"/>
              </a:spcBef>
              <a:buClrTx/>
              <a:buFont typeface="Wingdings" pitchFamily="2" charset="2"/>
              <a:buChar char="§"/>
              <a:defRPr sz="2000"/>
            </a:lvl1pPr>
            <a:lvl2pPr marL="444500" indent="-203200">
              <a:spcBef>
                <a:spcPts val="400"/>
              </a:spcBef>
              <a:defRPr sz="2000"/>
            </a:lvl2pPr>
            <a:lvl3pPr>
              <a:defRPr sz="1600"/>
            </a:lvl3pPr>
            <a:lvl4pPr>
              <a:defRPr sz="1600"/>
            </a:lvl4pPr>
            <a:lvl5pPr>
              <a:defRPr sz="16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97811627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Images (vertical)">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lvl1pPr>
              <a:defRPr/>
            </a:lvl1pPr>
          </a:lstStyle>
          <a:p>
            <a:r>
              <a:rPr lang="en-GB"/>
              <a:t>Click to edit Master title style</a:t>
            </a:r>
            <a:endParaRPr lang="de-DE" dirty="0"/>
          </a:p>
        </p:txBody>
      </p:sp>
      <p:sp>
        <p:nvSpPr>
          <p:cNvPr id="8" name="Fußzeilenplatzhalter 7"/>
          <p:cNvSpPr>
            <a:spLocks noGrp="1"/>
          </p:cNvSpPr>
          <p:nvPr>
            <p:ph type="ftr" sz="quarter" idx="11"/>
          </p:nvPr>
        </p:nvSpPr>
        <p:spPr bwMode="auto"/>
        <p:txBody>
          <a:bodyPr lIns="0" tIns="0" rIns="0" bIns="0"/>
          <a:lstStyle/>
          <a:p>
            <a:r>
              <a:rPr>
                <a:solidFill>
                  <a:prstClr val="black">
                    <a:tint val="75000"/>
                  </a:prstClr>
                </a:solidFill>
              </a:rPr>
              <a:t>Euro Plus</a:t>
            </a:r>
            <a:endParaRPr lang="de-DE">
              <a:solidFill>
                <a:prstClr val="black">
                  <a:tint val="75000"/>
                </a:prstClr>
              </a:solidFill>
            </a:endParaRPr>
          </a:p>
        </p:txBody>
      </p:sp>
      <p:sp>
        <p:nvSpPr>
          <p:cNvPr id="9" name="Foliennummernplatzhalter 8"/>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24" name="Bildplatzhalter 23"/>
          <p:cNvSpPr>
            <a:spLocks noGrp="1"/>
          </p:cNvSpPr>
          <p:nvPr>
            <p:ph type="pic" sz="quarter" idx="14"/>
          </p:nvPr>
        </p:nvSpPr>
        <p:spPr bwMode="auto">
          <a:xfrm>
            <a:off x="609605" y="1769802"/>
            <a:ext cx="3643492" cy="124069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r>
              <a:rPr lang="en-GB"/>
              <a:t>Drag picture to placeholder or click icon to add</a:t>
            </a:r>
            <a:endParaRPr lang="de-DE" dirty="0"/>
          </a:p>
        </p:txBody>
      </p:sp>
      <p:sp>
        <p:nvSpPr>
          <p:cNvPr id="15" name="Bildplatzhalter 23"/>
          <p:cNvSpPr>
            <a:spLocks noGrp="1"/>
          </p:cNvSpPr>
          <p:nvPr>
            <p:ph type="pic" sz="quarter" idx="23"/>
          </p:nvPr>
        </p:nvSpPr>
        <p:spPr bwMode="auto">
          <a:xfrm>
            <a:off x="609605" y="3175544"/>
            <a:ext cx="3643492" cy="1240695"/>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r>
              <a:rPr lang="en-GB"/>
              <a:t>Drag picture to placeholder or click icon to add</a:t>
            </a:r>
            <a:endParaRPr lang="de-DE" dirty="0"/>
          </a:p>
        </p:txBody>
      </p:sp>
      <p:sp>
        <p:nvSpPr>
          <p:cNvPr id="32" name="Bildplatzhalter 23"/>
          <p:cNvSpPr>
            <a:spLocks noGrp="1"/>
          </p:cNvSpPr>
          <p:nvPr>
            <p:ph type="pic" sz="quarter" idx="25"/>
          </p:nvPr>
        </p:nvSpPr>
        <p:spPr bwMode="auto">
          <a:xfrm>
            <a:off x="609605" y="4561624"/>
            <a:ext cx="3643492" cy="1240695"/>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effectLst>
        </p:spPr>
        <p:txBody>
          <a:bodyPr/>
          <a:lstStyle/>
          <a:p>
            <a:r>
              <a:rPr lang="en-GB"/>
              <a:t>Drag picture to placeholder or click icon to add</a:t>
            </a:r>
            <a:endParaRPr lang="de-DE"/>
          </a:p>
        </p:txBody>
      </p:sp>
      <p:sp>
        <p:nvSpPr>
          <p:cNvPr id="12" name="Text Placeholder 14"/>
          <p:cNvSpPr>
            <a:spLocks noGrp="1"/>
          </p:cNvSpPr>
          <p:nvPr>
            <p:ph type="body" sz="quarter" idx="16"/>
          </p:nvPr>
        </p:nvSpPr>
        <p:spPr bwMode="auto">
          <a:xfrm>
            <a:off x="4449943" y="1769805"/>
            <a:ext cx="7132459" cy="1240689"/>
          </a:xfrm>
          <a:solidFill>
            <a:schemeClr val="bg1"/>
          </a:solidFill>
          <a:ln w="12700">
            <a:solidFill>
              <a:schemeClr val="bg1">
                <a:lumMod val="75000"/>
              </a:schemeClr>
            </a:solidFill>
          </a:ln>
        </p:spPr>
        <p:txBody>
          <a:bodyPr lIns="108000" tIns="108000" rIns="108000" bIns="108000">
            <a:noAutofit/>
          </a:bodyPr>
          <a:lstStyle>
            <a:lvl1pPr marL="342900" indent="-342900" algn="l" defTabSz="914400" rtl="0" eaLnBrk="1" latinLnBrk="0" hangingPunct="1">
              <a:spcBef>
                <a:spcPts val="400"/>
              </a:spcBef>
              <a:buClrTx/>
              <a:buFont typeface="Wingdings" pitchFamily="2" charset="2"/>
              <a:buChar char="§"/>
              <a:defRPr lang="en-US" sz="2000" kern="1200" dirty="0" smtClean="0">
                <a:solidFill>
                  <a:schemeClr val="tx1"/>
                </a:solidFill>
                <a:latin typeface="+mn-lt"/>
                <a:ea typeface="+mn-ea"/>
                <a:cs typeface="+mn-cs"/>
              </a:defRPr>
            </a:lvl1pPr>
            <a:lvl2pPr marL="444500" indent="-203200" algn="l" defTabSz="914400" rtl="0" eaLnBrk="1" latinLnBrk="0" hangingPunct="1">
              <a:spcBef>
                <a:spcPts val="400"/>
              </a:spcBef>
              <a:defRPr lang="en-US" sz="2000" kern="1200" dirty="0" smtClean="0">
                <a:solidFill>
                  <a:schemeClr val="tx1"/>
                </a:solidFill>
                <a:latin typeface="+mn-lt"/>
                <a:ea typeface="+mn-ea"/>
                <a:cs typeface="+mn-cs"/>
              </a:defRPr>
            </a:lvl2pPr>
            <a:lvl3pPr>
              <a:defRPr sz="1600"/>
            </a:lvl3pPr>
            <a:lvl4pPr>
              <a:defRPr sz="1600"/>
            </a:lvl4pPr>
            <a:lvl5pPr>
              <a:defRPr sz="1600"/>
            </a:lvl5pPr>
          </a:lstStyle>
          <a:p>
            <a:pPr lvl="0"/>
            <a:r>
              <a:rPr lang="en-GB"/>
              <a:t>Click to edit Master text styles</a:t>
            </a:r>
          </a:p>
          <a:p>
            <a:pPr lvl="1"/>
            <a:r>
              <a:rPr lang="en-GB"/>
              <a:t>Second level</a:t>
            </a:r>
          </a:p>
        </p:txBody>
      </p:sp>
      <p:sp>
        <p:nvSpPr>
          <p:cNvPr id="13" name="Text Placeholder 14"/>
          <p:cNvSpPr>
            <a:spLocks noGrp="1"/>
          </p:cNvSpPr>
          <p:nvPr>
            <p:ph type="body" sz="quarter" idx="26"/>
          </p:nvPr>
        </p:nvSpPr>
        <p:spPr bwMode="auto">
          <a:xfrm>
            <a:off x="4449943" y="3175545"/>
            <a:ext cx="7132459" cy="1240689"/>
          </a:xfrm>
          <a:solidFill>
            <a:schemeClr val="bg1"/>
          </a:solidFill>
          <a:ln w="12700">
            <a:solidFill>
              <a:schemeClr val="bg1">
                <a:lumMod val="75000"/>
              </a:schemeClr>
            </a:solidFill>
          </a:ln>
        </p:spPr>
        <p:txBody>
          <a:bodyPr lIns="108000" tIns="108000" rIns="108000" bIns="108000">
            <a:noAutofit/>
          </a:bodyPr>
          <a:lstStyle>
            <a:lvl1pPr marL="342900" indent="-342900">
              <a:spcBef>
                <a:spcPts val="400"/>
              </a:spcBef>
              <a:buClrTx/>
              <a:buFont typeface="Wingdings" pitchFamily="2" charset="2"/>
              <a:buChar char="§"/>
              <a:defRPr sz="2000"/>
            </a:lvl1pPr>
            <a:lvl2pPr marL="444500" indent="-203200">
              <a:spcBef>
                <a:spcPts val="400"/>
              </a:spcBef>
              <a:defRPr sz="2000"/>
            </a:lvl2pPr>
            <a:lvl3pPr>
              <a:defRPr sz="1600"/>
            </a:lvl3pPr>
            <a:lvl4pPr>
              <a:defRPr sz="1600"/>
            </a:lvl4pPr>
            <a:lvl5pPr>
              <a:defRPr sz="1600"/>
            </a:lvl5pPr>
          </a:lstStyle>
          <a:p>
            <a:pPr lvl="0"/>
            <a:r>
              <a:rPr lang="en-GB"/>
              <a:t>Click to edit Master text styles</a:t>
            </a:r>
          </a:p>
          <a:p>
            <a:pPr lvl="1"/>
            <a:r>
              <a:rPr lang="en-GB"/>
              <a:t>Second level</a:t>
            </a:r>
          </a:p>
        </p:txBody>
      </p:sp>
      <p:sp>
        <p:nvSpPr>
          <p:cNvPr id="16" name="Text Placeholder 14"/>
          <p:cNvSpPr>
            <a:spLocks noGrp="1"/>
          </p:cNvSpPr>
          <p:nvPr>
            <p:ph type="body" sz="quarter" idx="27"/>
          </p:nvPr>
        </p:nvSpPr>
        <p:spPr bwMode="auto">
          <a:xfrm>
            <a:off x="4449943" y="4561625"/>
            <a:ext cx="7132459" cy="1240689"/>
          </a:xfrm>
          <a:solidFill>
            <a:schemeClr val="bg1"/>
          </a:solidFill>
          <a:ln w="12700">
            <a:solidFill>
              <a:schemeClr val="bg1">
                <a:lumMod val="75000"/>
              </a:schemeClr>
            </a:solidFill>
          </a:ln>
        </p:spPr>
        <p:txBody>
          <a:bodyPr lIns="108000" tIns="108000" rIns="108000" bIns="108000">
            <a:noAutofit/>
          </a:bodyPr>
          <a:lstStyle>
            <a:lvl1pPr marL="342900" indent="-342900" algn="l" defTabSz="914400" rtl="0" eaLnBrk="1" latinLnBrk="0" hangingPunct="1">
              <a:spcBef>
                <a:spcPts val="400"/>
              </a:spcBef>
              <a:buClrTx/>
              <a:buFont typeface="Wingdings" pitchFamily="2" charset="2"/>
              <a:buChar char="§"/>
              <a:defRPr lang="en-US" sz="2000" kern="1200" dirty="0" smtClean="0">
                <a:solidFill>
                  <a:schemeClr val="tx1"/>
                </a:solidFill>
                <a:latin typeface="+mn-lt"/>
                <a:ea typeface="+mn-ea"/>
                <a:cs typeface="+mn-cs"/>
              </a:defRPr>
            </a:lvl1pPr>
            <a:lvl2pPr marL="444500" indent="-203200" algn="l" defTabSz="914400" rtl="0" eaLnBrk="1" latinLnBrk="0" hangingPunct="1">
              <a:spcBef>
                <a:spcPts val="400"/>
              </a:spcBef>
              <a:defRPr lang="en-US" sz="2000" kern="1200" dirty="0" smtClean="0">
                <a:solidFill>
                  <a:schemeClr val="tx1"/>
                </a:solidFill>
                <a:latin typeface="+mn-lt"/>
                <a:ea typeface="+mn-ea"/>
                <a:cs typeface="+mn-cs"/>
              </a:defRPr>
            </a:lvl2pPr>
            <a:lvl3pPr>
              <a:defRPr sz="1600"/>
            </a:lvl3pPr>
            <a:lvl4pPr>
              <a:defRPr sz="1600"/>
            </a:lvl4pPr>
            <a:lvl5pPr>
              <a:defRPr sz="1600"/>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00592833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iagram with Text">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609603" y="1769808"/>
            <a:ext cx="5387975" cy="4032507"/>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r>
              <a:rPr lang="en-GB"/>
              <a:t>Click icon to add chart</a:t>
            </a:r>
            <a:endParaRPr lang="en-GB" dirty="0"/>
          </a:p>
        </p:txBody>
      </p:sp>
      <p:sp>
        <p:nvSpPr>
          <p:cNvPr id="2" name="Titel 1"/>
          <p:cNvSpPr>
            <a:spLocks noGrp="1"/>
          </p:cNvSpPr>
          <p:nvPr>
            <p:ph type="title"/>
          </p:nvPr>
        </p:nvSpPr>
        <p:spPr bwMode="auto"/>
        <p:txBody>
          <a:bodyPr/>
          <a:lstStyle>
            <a:lvl1pPr>
              <a:defRPr/>
            </a:lvl1pPr>
          </a:lstStyle>
          <a:p>
            <a:r>
              <a:rPr lang="en-GB"/>
              <a:t>Click to edit Master title style</a:t>
            </a:r>
            <a:endParaRPr lang="de-DE" dirty="0"/>
          </a:p>
        </p:txBody>
      </p:sp>
      <p:sp>
        <p:nvSpPr>
          <p:cNvPr id="8" name="Fußzeilenplatzhalter 7"/>
          <p:cNvSpPr>
            <a:spLocks noGrp="1"/>
          </p:cNvSpPr>
          <p:nvPr>
            <p:ph type="ftr" sz="quarter" idx="11"/>
          </p:nvPr>
        </p:nvSpPr>
        <p:spPr bwMode="auto"/>
        <p:txBody>
          <a:bodyPr lIns="0" rIns="0" bIns="0"/>
          <a:lstStyle/>
          <a:p>
            <a:r>
              <a:rPr>
                <a:solidFill>
                  <a:prstClr val="black">
                    <a:tint val="75000"/>
                  </a:prstClr>
                </a:solidFill>
              </a:rPr>
              <a:t>Euro Plus</a:t>
            </a:r>
            <a:endParaRPr lang="de-DE">
              <a:solidFill>
                <a:prstClr val="black">
                  <a:tint val="75000"/>
                </a:prstClr>
              </a:solidFill>
            </a:endParaRPr>
          </a:p>
        </p:txBody>
      </p:sp>
      <p:sp>
        <p:nvSpPr>
          <p:cNvPr id="9" name="Foliennummernplatzhalter 8"/>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2" name="Text Placeholder 8"/>
          <p:cNvSpPr>
            <a:spLocks noGrp="1"/>
          </p:cNvSpPr>
          <p:nvPr>
            <p:ph type="body" sz="quarter" idx="18"/>
          </p:nvPr>
        </p:nvSpPr>
        <p:spPr bwMode="auto">
          <a:xfrm>
            <a:off x="6194426" y="1769808"/>
            <a:ext cx="5387973" cy="4032507"/>
          </a:xfrm>
        </p:spPr>
        <p:txBody>
          <a:bodyPr/>
          <a:lstStyle>
            <a:lvl1pPr>
              <a:spcBef>
                <a:spcPts val="800"/>
              </a:spcBef>
              <a:buClrTx/>
              <a:buFont typeface="Wingdings" pitchFamily="2" charset="2"/>
              <a:buChar char="§"/>
              <a:defRPr sz="2000"/>
            </a:lvl1pPr>
            <a:lvl2pPr>
              <a:spcBef>
                <a:spcPts val="800"/>
              </a:spcBef>
              <a:defRPr/>
            </a:lvl2pPr>
            <a:lvl3pPr>
              <a:spcBef>
                <a:spcPts val="800"/>
              </a:spcBef>
              <a:buClrTx/>
              <a:buFont typeface="Wingdings" pitchFamily="2" charset="2"/>
              <a:buChar char="§"/>
              <a:defRPr sz="2000"/>
            </a:lvl3pPr>
            <a:lvl4pPr>
              <a:spcBef>
                <a:spcPts val="800"/>
              </a:spcBef>
              <a:defRPr/>
            </a:lvl4pPr>
            <a:lvl5pPr>
              <a:spcBef>
                <a:spcPts val="800"/>
              </a:spcBef>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64620674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Diagram with small Text">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609601" y="1740312"/>
            <a:ext cx="7249584" cy="4062003"/>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a:lstStyle>
            <a:lvl1pPr>
              <a:buClr>
                <a:schemeClr val="accent6">
                  <a:lumMod val="50000"/>
                </a:schemeClr>
              </a:buClr>
              <a:buFont typeface="Wingdings" pitchFamily="2" charset="2"/>
              <a:buChar char="§"/>
              <a:defRPr/>
            </a:lvl1pPr>
          </a:lstStyle>
          <a:p>
            <a:r>
              <a:rPr lang="en-GB"/>
              <a:t>Click icon to add chart</a:t>
            </a:r>
            <a:endParaRPr lang="en-GB" dirty="0"/>
          </a:p>
        </p:txBody>
      </p:sp>
      <p:sp>
        <p:nvSpPr>
          <p:cNvPr id="2" name="Titel 1"/>
          <p:cNvSpPr>
            <a:spLocks noGrp="1"/>
          </p:cNvSpPr>
          <p:nvPr>
            <p:ph type="title"/>
          </p:nvPr>
        </p:nvSpPr>
        <p:spPr bwMode="auto"/>
        <p:txBody>
          <a:bodyPr/>
          <a:lstStyle>
            <a:lvl1pPr>
              <a:defRPr/>
            </a:lvl1pPr>
          </a:lstStyle>
          <a:p>
            <a:r>
              <a:rPr lang="en-GB"/>
              <a:t>Click to edit Master title style</a:t>
            </a:r>
            <a:endParaRPr lang="de-DE"/>
          </a:p>
        </p:txBody>
      </p:sp>
      <p:sp>
        <p:nvSpPr>
          <p:cNvPr id="8" name="Fußzeilenplatzhalter 7"/>
          <p:cNvSpPr>
            <a:spLocks noGrp="1"/>
          </p:cNvSpPr>
          <p:nvPr>
            <p:ph type="ftr" sz="quarter" idx="11"/>
          </p:nvPr>
        </p:nvSpPr>
        <p:spPr bwMode="auto"/>
        <p:txBody>
          <a:bodyPr lIns="0" tIns="0" rIns="0" bIns="0"/>
          <a:lstStyle/>
          <a:p>
            <a:r>
              <a:rPr>
                <a:solidFill>
                  <a:prstClr val="black">
                    <a:tint val="75000"/>
                  </a:prstClr>
                </a:solidFill>
              </a:rPr>
              <a:t>Euro Plus</a:t>
            </a:r>
            <a:endParaRPr lang="de-DE">
              <a:solidFill>
                <a:prstClr val="black">
                  <a:tint val="75000"/>
                </a:prstClr>
              </a:solidFill>
            </a:endParaRPr>
          </a:p>
        </p:txBody>
      </p:sp>
      <p:sp>
        <p:nvSpPr>
          <p:cNvPr id="9" name="Foliennummernplatzhalter 8"/>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2" name="Text Placeholder 8"/>
          <p:cNvSpPr>
            <a:spLocks noGrp="1"/>
          </p:cNvSpPr>
          <p:nvPr>
            <p:ph type="body" sz="quarter" idx="18"/>
          </p:nvPr>
        </p:nvSpPr>
        <p:spPr bwMode="auto">
          <a:xfrm>
            <a:off x="8056037" y="1740312"/>
            <a:ext cx="3526367" cy="4062003"/>
          </a:xfrm>
        </p:spPr>
        <p:txBody>
          <a:bodyPr>
            <a:normAutofit/>
          </a:bodyPr>
          <a:lstStyle>
            <a:lvl1pPr>
              <a:buClrTx/>
              <a:buFont typeface="Wingdings" pitchFamily="2" charset="2"/>
              <a:buChar char="§"/>
              <a:defRPr sz="2000"/>
            </a:lvl1pPr>
            <a:lvl2pPr>
              <a:spcBef>
                <a:spcPts val="800"/>
              </a:spcBef>
              <a:defRPr sz="2000"/>
            </a:lvl2pPr>
            <a:lvl3pPr>
              <a:buClrTx/>
              <a:buFont typeface="Wingdings" pitchFamily="2" charset="2"/>
              <a:buChar cha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76485487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ullet-Point List">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9" name="Content Placeholder 7"/>
          <p:cNvSpPr>
            <a:spLocks noGrp="1"/>
          </p:cNvSpPr>
          <p:nvPr>
            <p:ph sz="quarter" idx="14"/>
          </p:nvPr>
        </p:nvSpPr>
        <p:spPr bwMode="auto">
          <a:xfrm>
            <a:off x="609600" y="1759975"/>
            <a:ext cx="10972800" cy="4042340"/>
          </a:xfrm>
          <a:noFill/>
        </p:spPr>
        <p:txBody>
          <a:bodyPr/>
          <a:lstStyle>
            <a:lvl1pPr marL="195263" indent="-195263">
              <a:buClrTx/>
              <a:buFont typeface="Wingdings" pitchFamily="2" charset="2"/>
              <a:buChar char="§"/>
              <a:defRPr/>
            </a:lvl1pPr>
            <a:lvl3pPr>
              <a:buClrTx/>
              <a:buFont typeface="Wingdings" pitchFamily="2" charset="2"/>
              <a:buChar char="§"/>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Fußzeilenplatzhalter 4"/>
          <p:cNvSpPr>
            <a:spLocks noGrp="1"/>
          </p:cNvSpPr>
          <p:nvPr>
            <p:ph type="ftr" sz="quarter" idx="3"/>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8" name="Foliennummernplatzhalter 5"/>
          <p:cNvSpPr>
            <a:spLocks noGrp="1"/>
          </p:cNvSpPr>
          <p:nvPr>
            <p:ph type="sldNum" sz="quarter" idx="4"/>
          </p:nvPr>
        </p:nvSpPr>
        <p:spPr bwMode="auto">
          <a:xfrm>
            <a:off x="609606" y="6173789"/>
            <a:ext cx="513975" cy="365125"/>
          </a:xfrm>
          <a:prstGeom prst="rect">
            <a:avLst/>
          </a:prstGeom>
        </p:spPr>
        <p:txBody>
          <a:bodyPr vert="horz" lIns="0" tIns="0" rIns="0" bIns="0" rtlCol="0" anchor="ctr"/>
          <a:lstStyle>
            <a:lvl1pPr algn="l">
              <a:defRPr sz="1200">
                <a:solidFill>
                  <a:schemeClr val="tx1">
                    <a:tint val="75000"/>
                  </a:schemeClr>
                </a:solidFill>
              </a:defRPr>
            </a:lvl1pPr>
          </a:lstStyle>
          <a:p>
            <a:fld id="{21776C49-F531-4E6A-A725-1B0A92C8ADBB}" type="slidenum">
              <a:rPr lang="en-US" smtClean="0"/>
              <a:pPr/>
              <a:t>‹#›</a:t>
            </a:fld>
            <a:endParaRPr lang="en-US"/>
          </a:p>
        </p:txBody>
      </p:sp>
    </p:spTree>
    <p:extLst>
      <p:ext uri="{BB962C8B-B14F-4D97-AF65-F5344CB8AC3E}">
        <p14:creationId xmlns:p14="http://schemas.microsoft.com/office/powerpoint/2010/main" val="4743148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Diagram">
    <p:spTree>
      <p:nvGrpSpPr>
        <p:cNvPr id="1" name=""/>
        <p:cNvGrpSpPr/>
        <p:nvPr/>
      </p:nvGrpSpPr>
      <p:grpSpPr>
        <a:xfrm>
          <a:off x="0" y="0"/>
          <a:ext cx="0" cy="0"/>
          <a:chOff x="0" y="0"/>
          <a:chExt cx="0" cy="0"/>
        </a:xfrm>
      </p:grpSpPr>
      <p:sp>
        <p:nvSpPr>
          <p:cNvPr id="14" name="Diagrammplatzhalter 13"/>
          <p:cNvSpPr>
            <a:spLocks noGrp="1"/>
          </p:cNvSpPr>
          <p:nvPr>
            <p:ph type="chart" sz="quarter" idx="16"/>
          </p:nvPr>
        </p:nvSpPr>
        <p:spPr bwMode="auto">
          <a:xfrm>
            <a:off x="609601" y="1868129"/>
            <a:ext cx="10972800" cy="3934184"/>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9000" dir="5400000" sy="-100000" algn="bl" rotWithShape="0"/>
          </a:effectLst>
        </p:spPr>
        <p:txBody>
          <a:bodyPr/>
          <a:lstStyle>
            <a:lvl1pPr>
              <a:buClr>
                <a:schemeClr val="accent6">
                  <a:lumMod val="50000"/>
                </a:schemeClr>
              </a:buClr>
              <a:buFont typeface="Wingdings" pitchFamily="2" charset="2"/>
              <a:buChar char="§"/>
              <a:defRPr/>
            </a:lvl1pPr>
          </a:lstStyle>
          <a:p>
            <a:r>
              <a:rPr lang="en-GB"/>
              <a:t>Click icon to add chart</a:t>
            </a:r>
            <a:endParaRPr lang="en-GB" dirty="0"/>
          </a:p>
        </p:txBody>
      </p:sp>
      <p:sp>
        <p:nvSpPr>
          <p:cNvPr id="2" name="Titel 1"/>
          <p:cNvSpPr>
            <a:spLocks noGrp="1"/>
          </p:cNvSpPr>
          <p:nvPr>
            <p:ph type="title"/>
          </p:nvPr>
        </p:nvSpPr>
        <p:spPr bwMode="auto"/>
        <p:txBody>
          <a:bodyPr/>
          <a:lstStyle>
            <a:lvl1pPr>
              <a:defRPr/>
            </a:lvl1pPr>
          </a:lstStyle>
          <a:p>
            <a:r>
              <a:rPr lang="en-GB"/>
              <a:t>Click to edit Master title style</a:t>
            </a:r>
            <a:endParaRPr lang="de-DE"/>
          </a:p>
        </p:txBody>
      </p:sp>
      <p:sp>
        <p:nvSpPr>
          <p:cNvPr id="8" name="Fußzeilenplatzhalter 7"/>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9" name="Foliennummernplatzhalter 8"/>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Tree>
    <p:extLst>
      <p:ext uri="{BB962C8B-B14F-4D97-AF65-F5344CB8AC3E}">
        <p14:creationId xmlns:p14="http://schemas.microsoft.com/office/powerpoint/2010/main" val="87181898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13" name="Tabellenplatzhalter 12"/>
          <p:cNvSpPr>
            <a:spLocks noGrp="1"/>
          </p:cNvSpPr>
          <p:nvPr>
            <p:ph type="tbl" sz="quarter" idx="18"/>
          </p:nvPr>
        </p:nvSpPr>
        <p:spPr bwMode="auto">
          <a:xfrm>
            <a:off x="609600" y="1769807"/>
            <a:ext cx="10972800" cy="4032508"/>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8000" dir="5400000" sy="-100000" algn="bl" rotWithShape="0"/>
          </a:effectLst>
        </p:spPr>
        <p:txBody>
          <a:bodyPr/>
          <a:lstStyle>
            <a:lvl1pPr>
              <a:buClr>
                <a:schemeClr val="accent6">
                  <a:lumMod val="50000"/>
                </a:schemeClr>
              </a:buClr>
              <a:buFont typeface="Wingdings" pitchFamily="2" charset="2"/>
              <a:buChar char="§"/>
              <a:defRPr/>
            </a:lvl1pPr>
          </a:lstStyle>
          <a:p>
            <a:r>
              <a:rPr lang="en-GB"/>
              <a:t>Click icon to add table</a:t>
            </a:r>
            <a:endParaRPr lang="en-GB" dirty="0"/>
          </a:p>
        </p:txBody>
      </p:sp>
      <p:sp>
        <p:nvSpPr>
          <p:cNvPr id="2" name="Titel 1"/>
          <p:cNvSpPr>
            <a:spLocks noGrp="1"/>
          </p:cNvSpPr>
          <p:nvPr>
            <p:ph type="title"/>
          </p:nvPr>
        </p:nvSpPr>
        <p:spPr bwMode="auto"/>
        <p:txBody>
          <a:bodyPr/>
          <a:lstStyle>
            <a:lvl1pPr>
              <a:defRPr/>
            </a:lvl1pPr>
          </a:lstStyle>
          <a:p>
            <a:r>
              <a:rPr lang="en-GB"/>
              <a:t>Click to edit Master title style</a:t>
            </a:r>
            <a:endParaRPr lang="de-DE"/>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15" name="Fußzeilenplatzhalter 7"/>
          <p:cNvSpPr>
            <a:spLocks noGrp="1"/>
          </p:cNvSpPr>
          <p:nvPr>
            <p:ph type="ftr" sz="quarter" idx="11"/>
          </p:nvPr>
        </p:nvSpPr>
        <p:spPr bwMode="auto">
          <a:xfrm>
            <a:off x="1123578" y="6173789"/>
            <a:ext cx="8274917"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16" name="Foliennummernplatzhalter 8"/>
          <p:cNvSpPr>
            <a:spLocks noGrp="1"/>
          </p:cNvSpPr>
          <p:nvPr>
            <p:ph type="sldNum" sz="quarter" idx="12"/>
          </p:nvPr>
        </p:nvSpPr>
        <p:spPr bwMode="auto">
          <a:xfrm>
            <a:off x="609606" y="6173789"/>
            <a:ext cx="513975" cy="365125"/>
          </a:xfrm>
        </p:spPr>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82464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martArt">
    <p:bg>
      <p:bgRef idx="1001">
        <a:schemeClr val="bg1"/>
      </p:bgRef>
    </p:bg>
    <p:spTree>
      <p:nvGrpSpPr>
        <p:cNvPr id="1" name=""/>
        <p:cNvGrpSpPr/>
        <p:nvPr/>
      </p:nvGrpSpPr>
      <p:grpSpPr>
        <a:xfrm>
          <a:off x="0" y="0"/>
          <a:ext cx="0" cy="0"/>
          <a:chOff x="0" y="0"/>
          <a:chExt cx="0" cy="0"/>
        </a:xfrm>
      </p:grpSpPr>
      <p:sp>
        <p:nvSpPr>
          <p:cNvPr id="12" name="SmartArt-Platzhalter 11"/>
          <p:cNvSpPr>
            <a:spLocks noGrp="1"/>
          </p:cNvSpPr>
          <p:nvPr>
            <p:ph type="dgm" sz="quarter" idx="17"/>
          </p:nvPr>
        </p:nvSpPr>
        <p:spPr bwMode="auto">
          <a:xfrm>
            <a:off x="609600" y="1848461"/>
            <a:ext cx="10972800" cy="4081669"/>
          </a:xfrm>
        </p:spPr>
        <p:txBody>
          <a:bodyPr/>
          <a:lstStyle>
            <a:lvl1pPr>
              <a:buClr>
                <a:schemeClr val="accent6">
                  <a:lumMod val="50000"/>
                </a:schemeClr>
              </a:buClr>
              <a:buFont typeface="Wingdings" pitchFamily="2" charset="2"/>
              <a:buChar char="§"/>
              <a:defRPr/>
            </a:lvl1pPr>
          </a:lstStyle>
          <a:p>
            <a:r>
              <a:rPr lang="en-GB"/>
              <a:t>Click icon to add SmartArt graphic</a:t>
            </a:r>
            <a:endParaRPr lang="en-GB" dirty="0"/>
          </a:p>
        </p:txBody>
      </p:sp>
      <p:sp>
        <p:nvSpPr>
          <p:cNvPr id="2" name="Titel 1"/>
          <p:cNvSpPr>
            <a:spLocks noGrp="1"/>
          </p:cNvSpPr>
          <p:nvPr>
            <p:ph type="title"/>
          </p:nvPr>
        </p:nvSpPr>
        <p:spPr bwMode="auto"/>
        <p:txBody>
          <a:bodyPr/>
          <a:lstStyle>
            <a:lvl1pPr>
              <a:defRPr/>
            </a:lvl1pPr>
          </a:lstStyle>
          <a:p>
            <a:r>
              <a:rPr lang="en-GB"/>
              <a:t>Click to edit Master title style</a:t>
            </a:r>
            <a:endParaRPr lang="de-DE"/>
          </a:p>
        </p:txBody>
      </p:sp>
      <p:sp>
        <p:nvSpPr>
          <p:cNvPr id="10" name="Textplatzhalter 10"/>
          <p:cNvSpPr>
            <a:spLocks noGrp="1"/>
          </p:cNvSpPr>
          <p:nvPr>
            <p:ph type="body" sz="quarter" idx="13"/>
          </p:nvPr>
        </p:nvSpPr>
        <p:spPr bwMode="auto">
          <a:xfrm>
            <a:off x="609606" y="1099343"/>
            <a:ext cx="10972799" cy="456409"/>
          </a:xfrm>
        </p:spPr>
        <p:txBody>
          <a:bodyPr>
            <a:normAutofit/>
          </a:bodyPr>
          <a:lstStyle>
            <a:lvl1pPr marL="0" indent="0">
              <a:buNone/>
              <a:defRPr sz="2400" b="1"/>
            </a:lvl1pPr>
          </a:lstStyle>
          <a:p>
            <a:pPr lvl="0"/>
            <a:r>
              <a:rPr lang="en-GB"/>
              <a:t>Click to edit Master text styles</a:t>
            </a:r>
          </a:p>
        </p:txBody>
      </p:sp>
      <p:sp>
        <p:nvSpPr>
          <p:cNvPr id="7" name="Fußzeilenplatzhalter 7"/>
          <p:cNvSpPr>
            <a:spLocks noGrp="1"/>
          </p:cNvSpPr>
          <p:nvPr>
            <p:ph type="ftr" sz="quarter" idx="11"/>
          </p:nvPr>
        </p:nvSpPr>
        <p:spPr bwMode="auto">
          <a:xfrm>
            <a:off x="1123578" y="6173789"/>
            <a:ext cx="8274917" cy="365125"/>
          </a:xfr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11" name="Foliennummernplatzhalter 8"/>
          <p:cNvSpPr>
            <a:spLocks noGrp="1"/>
          </p:cNvSpPr>
          <p:nvPr>
            <p:ph type="sldNum" sz="quarter" idx="12"/>
          </p:nvPr>
        </p:nvSpPr>
        <p:spPr bwMode="auto">
          <a:xfrm>
            <a:off x="609606" y="6173789"/>
            <a:ext cx="513975" cy="365125"/>
          </a:xfrm>
        </p:spPr>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184900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Intermission Slide 1">
    <p:spTree>
      <p:nvGrpSpPr>
        <p:cNvPr id="1" name=""/>
        <p:cNvGrpSpPr/>
        <p:nvPr/>
      </p:nvGrpSpPr>
      <p:grpSpPr>
        <a:xfrm>
          <a:off x="0" y="0"/>
          <a:ext cx="0" cy="0"/>
          <a:chOff x="0" y="0"/>
          <a:chExt cx="0" cy="0"/>
        </a:xfrm>
      </p:grpSpPr>
      <p:sp>
        <p:nvSpPr>
          <p:cNvPr id="8" name="Textplatzhalter 39"/>
          <p:cNvSpPr>
            <a:spLocks noGrp="1"/>
          </p:cNvSpPr>
          <p:nvPr>
            <p:ph type="body" sz="quarter" idx="15"/>
          </p:nvPr>
        </p:nvSpPr>
        <p:spPr bwMode="auto">
          <a:xfrm>
            <a:off x="-12700" y="4650203"/>
            <a:ext cx="6688667" cy="855663"/>
          </a:xfrm>
          <a:solidFill>
            <a:schemeClr val="bg1">
              <a:alpha val="50000"/>
            </a:schemeClr>
          </a:solidFill>
        </p:spPr>
        <p:txBody>
          <a:bodyPr lIns="720000" anchor="ctr" anchorCtr="0">
            <a:normAutofit/>
          </a:bodyPr>
          <a:lstStyle>
            <a:lvl1pPr marL="0" indent="0">
              <a:buNone/>
              <a:defRPr sz="2400"/>
            </a:lvl1pPr>
          </a:lstStyle>
          <a:p>
            <a:pPr lvl="0"/>
            <a:r>
              <a:rPr lang="en-GB"/>
              <a:t>Click to edit Master text styles</a:t>
            </a:r>
          </a:p>
        </p:txBody>
      </p:sp>
      <p:sp>
        <p:nvSpPr>
          <p:cNvPr id="15" name="Fußzeilenplatzhalter 5"/>
          <p:cNvSpPr>
            <a:spLocks noGrp="1"/>
          </p:cNvSpPr>
          <p:nvPr>
            <p:ph type="ftr" sz="quarter" idx="11"/>
          </p:nvPr>
        </p:nvSpPr>
        <p:spPr bwMode="auto">
          <a:xfrm>
            <a:off x="1123578" y="6173789"/>
            <a:ext cx="8274917" cy="365125"/>
          </a:xfrm>
        </p:spPr>
        <p:txBody>
          <a:bodyPr/>
          <a:lstStyle/>
          <a:p>
            <a:r>
              <a:rPr>
                <a:solidFill>
                  <a:prstClr val="black">
                    <a:tint val="75000"/>
                  </a:prstClr>
                </a:solidFill>
              </a:rPr>
              <a:t>Euro Plus</a:t>
            </a:r>
            <a:endParaRPr lang="de-DE">
              <a:solidFill>
                <a:prstClr val="black">
                  <a:tint val="75000"/>
                </a:prstClr>
              </a:solidFill>
            </a:endParaRPr>
          </a:p>
        </p:txBody>
      </p:sp>
      <p:sp>
        <p:nvSpPr>
          <p:cNvPr id="16" name="Foliennummernplatzhalter 6"/>
          <p:cNvSpPr>
            <a:spLocks noGrp="1"/>
          </p:cNvSpPr>
          <p:nvPr>
            <p:ph type="sldNum" sz="quarter" idx="12"/>
          </p:nvPr>
        </p:nvSpPr>
        <p:spPr bwMode="auto">
          <a:xfrm>
            <a:off x="609606" y="6173789"/>
            <a:ext cx="513975" cy="365125"/>
          </a:xfrm>
        </p:spPr>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pic>
        <p:nvPicPr>
          <p:cNvPr id="10" name="Grafik 9" descr="Titel1.png"/>
          <p:cNvPicPr>
            <a:picLocks noChangeAspect="1"/>
          </p:cNvPicPr>
          <p:nvPr/>
        </p:nvPicPr>
        <p:blipFill>
          <a:blip r:embed="rId2" cstate="screen">
            <a:extLst>
              <a:ext uri="{28A0092B-C50C-407E-A947-70E740481C1C}">
                <a14:useLocalDpi xmlns:a14="http://schemas.microsoft.com/office/drawing/2010/main"/>
              </a:ext>
            </a:extLst>
          </a:blip>
          <a:srcRect l="109"/>
          <a:stretch>
            <a:fillRect/>
          </a:stretch>
        </p:blipFill>
        <p:spPr bwMode="auto">
          <a:xfrm>
            <a:off x="3" y="971"/>
            <a:ext cx="12191999" cy="4209080"/>
          </a:xfrm>
          <a:prstGeom prst="rect">
            <a:avLst/>
          </a:prstGeom>
        </p:spPr>
      </p:pic>
    </p:spTree>
    <p:extLst>
      <p:ext uri="{BB962C8B-B14F-4D97-AF65-F5344CB8AC3E}">
        <p14:creationId xmlns:p14="http://schemas.microsoft.com/office/powerpoint/2010/main" val="16985120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Intermission Slide 2">
    <p:spTree>
      <p:nvGrpSpPr>
        <p:cNvPr id="1" name=""/>
        <p:cNvGrpSpPr/>
        <p:nvPr/>
      </p:nvGrpSpPr>
      <p:grpSpPr>
        <a:xfrm>
          <a:off x="0" y="0"/>
          <a:ext cx="0" cy="0"/>
          <a:chOff x="0" y="0"/>
          <a:chExt cx="0" cy="0"/>
        </a:xfrm>
      </p:grpSpPr>
      <p:sp>
        <p:nvSpPr>
          <p:cNvPr id="12" name="Textplatzhalter 39"/>
          <p:cNvSpPr>
            <a:spLocks noGrp="1"/>
          </p:cNvSpPr>
          <p:nvPr>
            <p:ph type="body" sz="quarter" idx="15"/>
          </p:nvPr>
        </p:nvSpPr>
        <p:spPr bwMode="auto">
          <a:xfrm>
            <a:off x="-12700" y="4650203"/>
            <a:ext cx="6688667" cy="855663"/>
          </a:xfrm>
          <a:solidFill>
            <a:schemeClr val="bg1">
              <a:alpha val="50000"/>
            </a:schemeClr>
          </a:solidFill>
        </p:spPr>
        <p:txBody>
          <a:bodyPr lIns="720000" anchor="ctr" anchorCtr="0">
            <a:normAutofit/>
          </a:bodyPr>
          <a:lstStyle>
            <a:lvl1pPr marL="0" indent="0">
              <a:buNone/>
              <a:defRPr sz="2400"/>
            </a:lvl1pPr>
          </a:lstStyle>
          <a:p>
            <a:pPr lvl="0"/>
            <a:r>
              <a:rPr lang="en-GB"/>
              <a:t>Click to edit Master text styles</a:t>
            </a:r>
          </a:p>
        </p:txBody>
      </p:sp>
      <p:sp>
        <p:nvSpPr>
          <p:cNvPr id="19" name="Fußzeilenplatzhalter 5"/>
          <p:cNvSpPr>
            <a:spLocks noGrp="1"/>
          </p:cNvSpPr>
          <p:nvPr>
            <p:ph type="ftr" sz="quarter" idx="11"/>
          </p:nvPr>
        </p:nvSpPr>
        <p:spPr bwMode="auto">
          <a:xfrm>
            <a:off x="1123578" y="6173789"/>
            <a:ext cx="8274917" cy="365125"/>
          </a:xfrm>
        </p:spPr>
        <p:txBody>
          <a:bodyPr/>
          <a:lstStyle/>
          <a:p>
            <a:r>
              <a:rPr>
                <a:solidFill>
                  <a:prstClr val="black">
                    <a:tint val="75000"/>
                  </a:prstClr>
                </a:solidFill>
              </a:rPr>
              <a:t>Euro Plus</a:t>
            </a:r>
            <a:endParaRPr lang="de-DE">
              <a:solidFill>
                <a:prstClr val="black">
                  <a:tint val="75000"/>
                </a:prstClr>
              </a:solidFill>
            </a:endParaRPr>
          </a:p>
        </p:txBody>
      </p:sp>
      <p:sp>
        <p:nvSpPr>
          <p:cNvPr id="20" name="Foliennummernplatzhalter 6"/>
          <p:cNvSpPr>
            <a:spLocks noGrp="1"/>
          </p:cNvSpPr>
          <p:nvPr>
            <p:ph type="sldNum" sz="quarter" idx="12"/>
          </p:nvPr>
        </p:nvSpPr>
        <p:spPr bwMode="auto">
          <a:xfrm>
            <a:off x="609606" y="6173789"/>
            <a:ext cx="513975" cy="365125"/>
          </a:xfrm>
        </p:spPr>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pic>
        <p:nvPicPr>
          <p:cNvPr id="7" name="Grafik 6" descr="Titel2.png"/>
          <p:cNvPicPr>
            <a:picLocks noChangeAspect="1"/>
          </p:cNvPicPr>
          <p:nvPr/>
        </p:nvPicPr>
        <p:blipFill>
          <a:blip r:embed="rId2" cstate="print">
            <a:lum contrast="10000"/>
          </a:blip>
          <a:stretch>
            <a:fillRect/>
          </a:stretch>
        </p:blipFill>
        <p:spPr bwMode="auto">
          <a:xfrm>
            <a:off x="0" y="1"/>
            <a:ext cx="12192000" cy="4208856"/>
          </a:xfrm>
          <a:prstGeom prst="rect">
            <a:avLst/>
          </a:prstGeom>
        </p:spPr>
      </p:pic>
    </p:spTree>
    <p:extLst>
      <p:ext uri="{BB962C8B-B14F-4D97-AF65-F5344CB8AC3E}">
        <p14:creationId xmlns:p14="http://schemas.microsoft.com/office/powerpoint/2010/main" val="683368344"/>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Intermission Slide 3">
    <p:spTree>
      <p:nvGrpSpPr>
        <p:cNvPr id="1" name=""/>
        <p:cNvGrpSpPr/>
        <p:nvPr/>
      </p:nvGrpSpPr>
      <p:grpSpPr>
        <a:xfrm>
          <a:off x="0" y="0"/>
          <a:ext cx="0" cy="0"/>
          <a:chOff x="0" y="0"/>
          <a:chExt cx="0" cy="0"/>
        </a:xfrm>
      </p:grpSpPr>
      <p:sp>
        <p:nvSpPr>
          <p:cNvPr id="6" name="Textplatzhalter 39"/>
          <p:cNvSpPr>
            <a:spLocks noGrp="1"/>
          </p:cNvSpPr>
          <p:nvPr>
            <p:ph type="body" sz="quarter" idx="15"/>
          </p:nvPr>
        </p:nvSpPr>
        <p:spPr bwMode="auto">
          <a:xfrm>
            <a:off x="-12700" y="4650203"/>
            <a:ext cx="6688667" cy="855663"/>
          </a:xfrm>
          <a:solidFill>
            <a:schemeClr val="bg1">
              <a:alpha val="50000"/>
            </a:schemeClr>
          </a:solidFill>
        </p:spPr>
        <p:txBody>
          <a:bodyPr lIns="720000" anchor="ctr" anchorCtr="0">
            <a:normAutofit/>
          </a:bodyPr>
          <a:lstStyle>
            <a:lvl1pPr marL="0" indent="0">
              <a:buNone/>
              <a:defRPr sz="2400"/>
            </a:lvl1pPr>
          </a:lstStyle>
          <a:p>
            <a:pPr lvl="0"/>
            <a:r>
              <a:rPr lang="en-GB"/>
              <a:t>Click to edit Master text styles</a:t>
            </a:r>
          </a:p>
        </p:txBody>
      </p:sp>
      <p:sp>
        <p:nvSpPr>
          <p:cNvPr id="10" name="Fußzeilenplatzhalter 5"/>
          <p:cNvSpPr>
            <a:spLocks noGrp="1"/>
          </p:cNvSpPr>
          <p:nvPr>
            <p:ph type="ftr" sz="quarter" idx="11"/>
          </p:nvPr>
        </p:nvSpPr>
        <p:spPr bwMode="auto">
          <a:xfrm>
            <a:off x="1123578" y="6173789"/>
            <a:ext cx="8274917" cy="365125"/>
          </a:xfrm>
        </p:spPr>
        <p:txBody>
          <a:bodyPr/>
          <a:lstStyle/>
          <a:p>
            <a:r>
              <a:rPr>
                <a:solidFill>
                  <a:prstClr val="black">
                    <a:tint val="75000"/>
                  </a:prstClr>
                </a:solidFill>
              </a:rPr>
              <a:t>Euro Plus</a:t>
            </a:r>
            <a:endParaRPr lang="de-DE">
              <a:solidFill>
                <a:prstClr val="black">
                  <a:tint val="75000"/>
                </a:prstClr>
              </a:solidFill>
            </a:endParaRPr>
          </a:p>
        </p:txBody>
      </p:sp>
      <p:sp>
        <p:nvSpPr>
          <p:cNvPr id="12" name="Foliennummernplatzhalter 6"/>
          <p:cNvSpPr>
            <a:spLocks noGrp="1"/>
          </p:cNvSpPr>
          <p:nvPr>
            <p:ph type="sldNum" sz="quarter" idx="12"/>
          </p:nvPr>
        </p:nvSpPr>
        <p:spPr bwMode="auto">
          <a:xfrm>
            <a:off x="609606" y="6173789"/>
            <a:ext cx="513975" cy="365125"/>
          </a:xfrm>
        </p:spPr>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pic>
        <p:nvPicPr>
          <p:cNvPr id="7" name="Grafik 6" descr="Titel3.png"/>
          <p:cNvPicPr>
            <a:picLocks noChangeAspect="1"/>
          </p:cNvPicPr>
          <p:nvPr/>
        </p:nvPicPr>
        <p:blipFill>
          <a:blip r:embed="rId2" cstate="print"/>
          <a:stretch>
            <a:fillRect/>
          </a:stretch>
        </p:blipFill>
        <p:spPr bwMode="auto">
          <a:xfrm>
            <a:off x="0" y="1"/>
            <a:ext cx="12208163" cy="4210051"/>
          </a:xfrm>
          <a:prstGeom prst="rect">
            <a:avLst/>
          </a:prstGeom>
        </p:spPr>
      </p:pic>
    </p:spTree>
    <p:extLst>
      <p:ext uri="{BB962C8B-B14F-4D97-AF65-F5344CB8AC3E}">
        <p14:creationId xmlns:p14="http://schemas.microsoft.com/office/powerpoint/2010/main" val="62921345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Intermission Slide 4">
    <p:spTree>
      <p:nvGrpSpPr>
        <p:cNvPr id="1" name=""/>
        <p:cNvGrpSpPr/>
        <p:nvPr/>
      </p:nvGrpSpPr>
      <p:grpSpPr>
        <a:xfrm>
          <a:off x="0" y="0"/>
          <a:ext cx="0" cy="0"/>
          <a:chOff x="0" y="0"/>
          <a:chExt cx="0" cy="0"/>
        </a:xfrm>
      </p:grpSpPr>
      <p:sp>
        <p:nvSpPr>
          <p:cNvPr id="6" name="Textplatzhalter 39"/>
          <p:cNvSpPr>
            <a:spLocks noGrp="1"/>
          </p:cNvSpPr>
          <p:nvPr>
            <p:ph type="body" sz="quarter" idx="15"/>
          </p:nvPr>
        </p:nvSpPr>
        <p:spPr bwMode="auto">
          <a:xfrm>
            <a:off x="-12700" y="4650203"/>
            <a:ext cx="6688667" cy="855663"/>
          </a:xfrm>
          <a:solidFill>
            <a:schemeClr val="bg1">
              <a:alpha val="50000"/>
            </a:schemeClr>
          </a:solidFill>
        </p:spPr>
        <p:txBody>
          <a:bodyPr lIns="720000" anchor="ctr" anchorCtr="0">
            <a:normAutofit/>
          </a:bodyPr>
          <a:lstStyle>
            <a:lvl1pPr marL="0" indent="0">
              <a:buNone/>
              <a:defRPr sz="2400"/>
            </a:lvl1pPr>
          </a:lstStyle>
          <a:p>
            <a:pPr lvl="0"/>
            <a:r>
              <a:rPr lang="en-GB"/>
              <a:t>Click to edit Master text styles</a:t>
            </a:r>
          </a:p>
        </p:txBody>
      </p:sp>
      <p:sp>
        <p:nvSpPr>
          <p:cNvPr id="10" name="Fußzeilenplatzhalter 5"/>
          <p:cNvSpPr>
            <a:spLocks noGrp="1"/>
          </p:cNvSpPr>
          <p:nvPr>
            <p:ph type="ftr" sz="quarter" idx="11"/>
          </p:nvPr>
        </p:nvSpPr>
        <p:spPr bwMode="auto">
          <a:xfrm>
            <a:off x="1123578" y="6173789"/>
            <a:ext cx="8274917" cy="365125"/>
          </a:xfrm>
        </p:spPr>
        <p:txBody>
          <a:bodyPr/>
          <a:lstStyle/>
          <a:p>
            <a:r>
              <a:rPr>
                <a:solidFill>
                  <a:prstClr val="black">
                    <a:tint val="75000"/>
                  </a:prstClr>
                </a:solidFill>
              </a:rPr>
              <a:t>Euro Plus</a:t>
            </a:r>
            <a:endParaRPr lang="de-DE">
              <a:solidFill>
                <a:prstClr val="black">
                  <a:tint val="75000"/>
                </a:prstClr>
              </a:solidFill>
            </a:endParaRPr>
          </a:p>
        </p:txBody>
      </p:sp>
      <p:sp>
        <p:nvSpPr>
          <p:cNvPr id="12" name="Foliennummernplatzhalter 6"/>
          <p:cNvSpPr>
            <a:spLocks noGrp="1"/>
          </p:cNvSpPr>
          <p:nvPr>
            <p:ph type="sldNum" sz="quarter" idx="12"/>
          </p:nvPr>
        </p:nvSpPr>
        <p:spPr bwMode="auto">
          <a:xfrm>
            <a:off x="609606" y="6173789"/>
            <a:ext cx="513975" cy="365125"/>
          </a:xfrm>
        </p:spPr>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pic>
        <p:nvPicPr>
          <p:cNvPr id="7" name="Grafik 6" descr="Titel4.png"/>
          <p:cNvPicPr>
            <a:picLocks noChangeAspect="1"/>
          </p:cNvPicPr>
          <p:nvPr/>
        </p:nvPicPr>
        <p:blipFill>
          <a:blip r:embed="rId2" cstate="print"/>
          <a:stretch>
            <a:fillRect/>
          </a:stretch>
        </p:blipFill>
        <p:spPr bwMode="auto">
          <a:xfrm>
            <a:off x="0" y="1"/>
            <a:ext cx="12192000" cy="4204476"/>
          </a:xfrm>
          <a:prstGeom prst="rect">
            <a:avLst/>
          </a:prstGeom>
        </p:spPr>
      </p:pic>
    </p:spTree>
    <p:extLst>
      <p:ext uri="{BB962C8B-B14F-4D97-AF65-F5344CB8AC3E}">
        <p14:creationId xmlns:p14="http://schemas.microsoft.com/office/powerpoint/2010/main" val="98100993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Intermission Slide 5">
    <p:spTree>
      <p:nvGrpSpPr>
        <p:cNvPr id="1" name=""/>
        <p:cNvGrpSpPr/>
        <p:nvPr/>
      </p:nvGrpSpPr>
      <p:grpSpPr>
        <a:xfrm>
          <a:off x="0" y="0"/>
          <a:ext cx="0" cy="0"/>
          <a:chOff x="0" y="0"/>
          <a:chExt cx="0" cy="0"/>
        </a:xfrm>
      </p:grpSpPr>
      <p:sp>
        <p:nvSpPr>
          <p:cNvPr id="12" name="Textplatzhalter 39"/>
          <p:cNvSpPr>
            <a:spLocks noGrp="1"/>
          </p:cNvSpPr>
          <p:nvPr>
            <p:ph type="body" sz="quarter" idx="15" hasCustomPrompt="1"/>
          </p:nvPr>
        </p:nvSpPr>
        <p:spPr bwMode="auto">
          <a:xfrm>
            <a:off x="719403" y="4653136"/>
            <a:ext cx="7680853" cy="1512168"/>
          </a:xfrm>
          <a:solidFill>
            <a:schemeClr val="bg1">
              <a:alpha val="50000"/>
            </a:schemeClr>
          </a:solidFill>
        </p:spPr>
        <p:txBody>
          <a:bodyPr lIns="720000" anchor="ctr" anchorCtr="0">
            <a:normAutofit/>
          </a:bodyPr>
          <a:lstStyle>
            <a:lvl1pPr marL="0" indent="0">
              <a:buNone/>
              <a:defRPr sz="3600" b="1" baseline="0">
                <a:solidFill>
                  <a:srgbClr val="FF9900"/>
                </a:solidFill>
              </a:defRPr>
            </a:lvl1pPr>
          </a:lstStyle>
          <a:p>
            <a:pPr lvl="0"/>
            <a:r>
              <a:rPr lang="sl-SI" dirty="0"/>
              <a:t>Euro Plus </a:t>
            </a:r>
          </a:p>
          <a:p>
            <a:pPr lvl="0"/>
            <a:r>
              <a:rPr lang="sl-SI" dirty="0"/>
              <a:t>Company Profile 2011</a:t>
            </a:r>
            <a:endParaRPr lang="en-US" dirty="0"/>
          </a:p>
        </p:txBody>
      </p:sp>
      <p:pic>
        <p:nvPicPr>
          <p:cNvPr id="8" name="Grafik 7" descr="Pausenfolie5.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12192000" cy="4204476"/>
          </a:xfrm>
          <a:prstGeom prst="rect">
            <a:avLst/>
          </a:prstGeom>
        </p:spPr>
      </p:pic>
    </p:spTree>
    <p:extLst>
      <p:ext uri="{BB962C8B-B14F-4D97-AF65-F5344CB8AC3E}">
        <p14:creationId xmlns:p14="http://schemas.microsoft.com/office/powerpoint/2010/main" val="160203633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Intermission Slide 6">
    <p:spTree>
      <p:nvGrpSpPr>
        <p:cNvPr id="1" name=""/>
        <p:cNvGrpSpPr/>
        <p:nvPr/>
      </p:nvGrpSpPr>
      <p:grpSpPr>
        <a:xfrm>
          <a:off x="0" y="0"/>
          <a:ext cx="0" cy="0"/>
          <a:chOff x="0" y="0"/>
          <a:chExt cx="0" cy="0"/>
        </a:xfrm>
      </p:grpSpPr>
      <p:sp>
        <p:nvSpPr>
          <p:cNvPr id="15" name="Textplatzhalter 39"/>
          <p:cNvSpPr>
            <a:spLocks noGrp="1"/>
          </p:cNvSpPr>
          <p:nvPr>
            <p:ph type="body" sz="quarter" idx="15"/>
          </p:nvPr>
        </p:nvSpPr>
        <p:spPr bwMode="auto">
          <a:xfrm>
            <a:off x="-12700" y="4650203"/>
            <a:ext cx="6688667" cy="855663"/>
          </a:xfrm>
          <a:solidFill>
            <a:schemeClr val="bg1">
              <a:alpha val="50000"/>
            </a:schemeClr>
          </a:solidFill>
        </p:spPr>
        <p:txBody>
          <a:bodyPr lIns="720000" anchor="ctr" anchorCtr="0">
            <a:normAutofit/>
          </a:bodyPr>
          <a:lstStyle>
            <a:lvl1pPr marL="0" indent="0">
              <a:buNone/>
              <a:defRPr sz="2400"/>
            </a:lvl1pPr>
          </a:lstStyle>
          <a:p>
            <a:pPr lvl="0"/>
            <a:r>
              <a:rPr lang="en-GB"/>
              <a:t>Click to edit Master text styles</a:t>
            </a:r>
          </a:p>
        </p:txBody>
      </p:sp>
      <p:sp>
        <p:nvSpPr>
          <p:cNvPr id="20" name="Fußzeilenplatzhalter 5"/>
          <p:cNvSpPr>
            <a:spLocks noGrp="1"/>
          </p:cNvSpPr>
          <p:nvPr>
            <p:ph type="ftr" sz="quarter" idx="11"/>
          </p:nvPr>
        </p:nvSpPr>
        <p:spPr bwMode="auto">
          <a:xfrm>
            <a:off x="1123578" y="6173789"/>
            <a:ext cx="8274917" cy="365125"/>
          </a:xfrm>
        </p:spPr>
        <p:txBody>
          <a:bodyPr/>
          <a:lstStyle/>
          <a:p>
            <a:r>
              <a:rPr>
                <a:solidFill>
                  <a:prstClr val="black">
                    <a:tint val="75000"/>
                  </a:prstClr>
                </a:solidFill>
              </a:rPr>
              <a:t>Euro Plus</a:t>
            </a:r>
            <a:endParaRPr lang="de-DE">
              <a:solidFill>
                <a:prstClr val="black">
                  <a:tint val="75000"/>
                </a:prstClr>
              </a:solidFill>
            </a:endParaRPr>
          </a:p>
        </p:txBody>
      </p:sp>
      <p:sp>
        <p:nvSpPr>
          <p:cNvPr id="21" name="Foliennummernplatzhalter 6"/>
          <p:cNvSpPr>
            <a:spLocks noGrp="1"/>
          </p:cNvSpPr>
          <p:nvPr>
            <p:ph type="sldNum" sz="quarter" idx="12"/>
          </p:nvPr>
        </p:nvSpPr>
        <p:spPr bwMode="auto">
          <a:xfrm>
            <a:off x="609606" y="6173789"/>
            <a:ext cx="513975" cy="365125"/>
          </a:xfrm>
        </p:spPr>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pic>
        <p:nvPicPr>
          <p:cNvPr id="7" name="Grafik 6" descr="Pausenfolie6.png"/>
          <p:cNvPicPr>
            <a:picLocks noChangeAspect="1"/>
          </p:cNvPicPr>
          <p:nvPr/>
        </p:nvPicPr>
        <p:blipFill>
          <a:blip r:embed="rId2" cstate="print"/>
          <a:stretch>
            <a:fillRect/>
          </a:stretch>
        </p:blipFill>
        <p:spPr bwMode="auto">
          <a:xfrm>
            <a:off x="3" y="0"/>
            <a:ext cx="12191999" cy="4208856"/>
          </a:xfrm>
          <a:prstGeom prst="rect">
            <a:avLst/>
          </a:prstGeom>
        </p:spPr>
      </p:pic>
    </p:spTree>
    <p:extLst>
      <p:ext uri="{BB962C8B-B14F-4D97-AF65-F5344CB8AC3E}">
        <p14:creationId xmlns:p14="http://schemas.microsoft.com/office/powerpoint/2010/main" val="27468264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Intermission Slide 7">
    <p:spTree>
      <p:nvGrpSpPr>
        <p:cNvPr id="1" name=""/>
        <p:cNvGrpSpPr/>
        <p:nvPr/>
      </p:nvGrpSpPr>
      <p:grpSpPr>
        <a:xfrm>
          <a:off x="0" y="0"/>
          <a:ext cx="0" cy="0"/>
          <a:chOff x="0" y="0"/>
          <a:chExt cx="0" cy="0"/>
        </a:xfrm>
      </p:grpSpPr>
      <p:sp>
        <p:nvSpPr>
          <p:cNvPr id="11" name="Picture Placeholder 9"/>
          <p:cNvSpPr>
            <a:spLocks noGrp="1"/>
          </p:cNvSpPr>
          <p:nvPr>
            <p:ph type="pic" sz="quarter" idx="16"/>
          </p:nvPr>
        </p:nvSpPr>
        <p:spPr bwMode="auto">
          <a:xfrm>
            <a:off x="-12699" y="3"/>
            <a:ext cx="12204700" cy="4249737"/>
          </a:xfrm>
          <a:solidFill>
            <a:schemeClr val="bg1">
              <a:lumMod val="75000"/>
            </a:schemeClr>
          </a:solidFill>
        </p:spPr>
        <p:txBody>
          <a:bodyPr/>
          <a:lstStyle/>
          <a:p>
            <a:r>
              <a:rPr lang="en-GB"/>
              <a:t>Drag picture to placeholder or click icon to add</a:t>
            </a:r>
          </a:p>
        </p:txBody>
      </p:sp>
      <p:sp>
        <p:nvSpPr>
          <p:cNvPr id="14" name="Textplatzhalter 39"/>
          <p:cNvSpPr>
            <a:spLocks noGrp="1"/>
          </p:cNvSpPr>
          <p:nvPr>
            <p:ph type="body" sz="quarter" idx="15"/>
          </p:nvPr>
        </p:nvSpPr>
        <p:spPr bwMode="auto">
          <a:xfrm>
            <a:off x="-12700" y="4650203"/>
            <a:ext cx="6688667" cy="855663"/>
          </a:xfrm>
          <a:solidFill>
            <a:schemeClr val="bg1">
              <a:alpha val="50000"/>
            </a:schemeClr>
          </a:solidFill>
        </p:spPr>
        <p:txBody>
          <a:bodyPr lIns="720000" anchor="ctr" anchorCtr="0">
            <a:normAutofit/>
          </a:bodyPr>
          <a:lstStyle>
            <a:lvl1pPr marL="0" indent="0">
              <a:buNone/>
              <a:defRPr sz="2400"/>
            </a:lvl1pPr>
          </a:lstStyle>
          <a:p>
            <a:pPr lvl="0"/>
            <a:r>
              <a:rPr lang="en-GB"/>
              <a:t>Click to edit Master text styles</a:t>
            </a:r>
          </a:p>
        </p:txBody>
      </p:sp>
      <p:sp>
        <p:nvSpPr>
          <p:cNvPr id="15" name="Fußzeilenplatzhalter 5"/>
          <p:cNvSpPr>
            <a:spLocks noGrp="1"/>
          </p:cNvSpPr>
          <p:nvPr>
            <p:ph type="ftr" sz="quarter" idx="11"/>
          </p:nvPr>
        </p:nvSpPr>
        <p:spPr bwMode="auto">
          <a:xfrm>
            <a:off x="1123578" y="6173789"/>
            <a:ext cx="8274917" cy="365125"/>
          </a:xfrm>
        </p:spPr>
        <p:txBody>
          <a:bodyPr/>
          <a:lstStyle/>
          <a:p>
            <a:r>
              <a:rPr>
                <a:solidFill>
                  <a:prstClr val="black">
                    <a:tint val="75000"/>
                  </a:prstClr>
                </a:solidFill>
              </a:rPr>
              <a:t>Euro Plus</a:t>
            </a:r>
            <a:endParaRPr lang="de-DE">
              <a:solidFill>
                <a:prstClr val="black">
                  <a:tint val="75000"/>
                </a:prstClr>
              </a:solidFill>
            </a:endParaRPr>
          </a:p>
        </p:txBody>
      </p:sp>
      <p:sp>
        <p:nvSpPr>
          <p:cNvPr id="17" name="Foliennummernplatzhalter 6"/>
          <p:cNvSpPr>
            <a:spLocks noGrp="1"/>
          </p:cNvSpPr>
          <p:nvPr>
            <p:ph type="sldNum" sz="quarter" idx="12"/>
          </p:nvPr>
        </p:nvSpPr>
        <p:spPr bwMode="auto">
          <a:xfrm>
            <a:off x="609606" y="6173789"/>
            <a:ext cx="513975" cy="365125"/>
          </a:xfrm>
        </p:spPr>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4885711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Bullet-Point Lists">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endParaRPr lang="en-US"/>
          </a:p>
        </p:txBody>
      </p:sp>
      <p:sp>
        <p:nvSpPr>
          <p:cNvPr id="7" name="Foliennummernplatzhalter 6"/>
          <p:cNvSpPr>
            <a:spLocks noGrp="1"/>
          </p:cNvSpPr>
          <p:nvPr>
            <p:ph type="sldNum" sz="quarter" idx="12"/>
          </p:nvPr>
        </p:nvSpPr>
        <p:spPr bwMode="auto">
          <a:xfrm>
            <a:off x="609606" y="6173789"/>
            <a:ext cx="513975" cy="365125"/>
          </a:xfrm>
          <a:prstGeom prst="rect">
            <a:avLst/>
          </a:prstGeom>
        </p:spPr>
        <p:txBody>
          <a:bodyPr/>
          <a:lstStyle/>
          <a:p>
            <a:fld id="{8635F968-2F24-D947-A64C-578D74848467}" type="slidenum">
              <a:rPr lang="en-US" smtClean="0"/>
              <a:pPr/>
              <a:t>‹#›</a:t>
            </a:fld>
            <a:endParaRPr lang="en-US"/>
          </a:p>
        </p:txBody>
      </p:sp>
      <p:sp>
        <p:nvSpPr>
          <p:cNvPr id="11" name="Textplatzhalter 10"/>
          <p:cNvSpPr>
            <a:spLocks noGrp="1"/>
          </p:cNvSpPr>
          <p:nvPr>
            <p:ph type="body" sz="quarter" idx="13"/>
          </p:nvPr>
        </p:nvSpPr>
        <p:spPr bwMode="auto">
          <a:xfrm>
            <a:off x="609606" y="1099343"/>
            <a:ext cx="10972799" cy="456409"/>
          </a:xfrm>
        </p:spPr>
        <p:txBody>
          <a:bodyPr>
            <a:normAutofit/>
          </a:bodyPr>
          <a:lstStyle>
            <a:lvl1pPr marL="0" indent="0">
              <a:buNone/>
              <a:defRPr sz="2000" b="1"/>
            </a:lvl1pPr>
          </a:lstStyle>
          <a:p>
            <a:pPr lvl="0"/>
            <a:r>
              <a:rPr lang="en-GB"/>
              <a:t>Click to edit Master text styles</a:t>
            </a:r>
          </a:p>
        </p:txBody>
      </p:sp>
      <p:sp>
        <p:nvSpPr>
          <p:cNvPr id="10" name="Text Placeholder 8"/>
          <p:cNvSpPr>
            <a:spLocks noGrp="1"/>
          </p:cNvSpPr>
          <p:nvPr>
            <p:ph type="body" sz="quarter" idx="14"/>
          </p:nvPr>
        </p:nvSpPr>
        <p:spPr bwMode="auto">
          <a:xfrm>
            <a:off x="609600" y="1750142"/>
            <a:ext cx="5384800" cy="4052171"/>
          </a:xfrm>
          <a:noFill/>
        </p:spPr>
        <p:txBody>
          <a:bodyPr/>
          <a:lstStyle>
            <a:lvl1pPr>
              <a:spcBef>
                <a:spcPts val="1000"/>
              </a:spcBef>
              <a:buClrTx/>
              <a:buFont typeface="Wingdings" pitchFamily="2" charset="2"/>
              <a:buChar char="§"/>
              <a:defRPr/>
            </a:lvl1pPr>
            <a:lvl2pPr>
              <a:spcBef>
                <a:spcPts val="1000"/>
              </a:spcBef>
              <a:defRPr/>
            </a:lvl2pPr>
            <a:lvl3pPr>
              <a:spcBef>
                <a:spcPts val="1000"/>
              </a:spcBef>
              <a:buClrTx/>
              <a:buFont typeface="Wingdings" pitchFamily="2" charset="2"/>
              <a:buChar char="§"/>
              <a:defRPr/>
            </a:lvl3pPr>
            <a:lvl4pPr>
              <a:spcBef>
                <a:spcPts val="1000"/>
              </a:spcBef>
              <a:defRPr/>
            </a:lvl4pPr>
            <a:lvl5pPr>
              <a:spcBef>
                <a:spcPts val="1000"/>
              </a:spcBef>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Text Placeholder 8"/>
          <p:cNvSpPr>
            <a:spLocks noGrp="1"/>
          </p:cNvSpPr>
          <p:nvPr>
            <p:ph type="body" sz="quarter" idx="15"/>
          </p:nvPr>
        </p:nvSpPr>
        <p:spPr bwMode="auto">
          <a:xfrm>
            <a:off x="6197600" y="1750142"/>
            <a:ext cx="5384800" cy="4052171"/>
          </a:xfrm>
          <a:noFill/>
        </p:spPr>
        <p:txBody>
          <a:bodyPr/>
          <a:lstStyle>
            <a:lvl1pPr>
              <a:spcBef>
                <a:spcPts val="1000"/>
              </a:spcBef>
              <a:buClrTx/>
              <a:buFont typeface="Wingdings" pitchFamily="2" charset="2"/>
              <a:buChar char="§"/>
              <a:defRPr/>
            </a:lvl1pPr>
            <a:lvl2pPr>
              <a:spcBef>
                <a:spcPts val="1000"/>
              </a:spcBef>
              <a:defRPr/>
            </a:lvl2pPr>
            <a:lvl3pPr>
              <a:spcBef>
                <a:spcPts val="1000"/>
              </a:spcBef>
              <a:buClrTx/>
              <a:buFont typeface="Wingdings" pitchFamily="2" charset="2"/>
              <a:buChar char="§"/>
              <a:defRPr/>
            </a:lvl3pPr>
            <a:lvl4pPr>
              <a:spcBef>
                <a:spcPts val="1000"/>
              </a:spcBef>
              <a:defRPr/>
            </a:lvl4pPr>
            <a:lvl5pPr>
              <a:spcBef>
                <a:spcPts val="1000"/>
              </a:spcBef>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5080646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Intermission Slide 8">
    <p:spTree>
      <p:nvGrpSpPr>
        <p:cNvPr id="1" name=""/>
        <p:cNvGrpSpPr/>
        <p:nvPr/>
      </p:nvGrpSpPr>
      <p:grpSpPr>
        <a:xfrm>
          <a:off x="0" y="0"/>
          <a:ext cx="0" cy="0"/>
          <a:chOff x="0" y="0"/>
          <a:chExt cx="0" cy="0"/>
        </a:xfrm>
      </p:grpSpPr>
      <p:sp>
        <p:nvSpPr>
          <p:cNvPr id="9" name="Picture Placeholder 9"/>
          <p:cNvSpPr>
            <a:spLocks noGrp="1"/>
          </p:cNvSpPr>
          <p:nvPr>
            <p:ph type="pic" sz="quarter" idx="16"/>
          </p:nvPr>
        </p:nvSpPr>
        <p:spPr bwMode="auto">
          <a:xfrm>
            <a:off x="-12699" y="3"/>
            <a:ext cx="12204700" cy="4249737"/>
          </a:xfrm>
          <a:solidFill>
            <a:schemeClr val="bg1">
              <a:lumMod val="75000"/>
            </a:schemeClr>
          </a:solidFill>
        </p:spPr>
        <p:txBody>
          <a:bodyPr/>
          <a:lstStyle/>
          <a:p>
            <a:r>
              <a:rPr lang="en-GB"/>
              <a:t>Drag picture to placeholder or click icon to add</a:t>
            </a:r>
          </a:p>
        </p:txBody>
      </p:sp>
      <p:sp>
        <p:nvSpPr>
          <p:cNvPr id="13" name="Textplatzhalter 39"/>
          <p:cNvSpPr>
            <a:spLocks noGrp="1"/>
          </p:cNvSpPr>
          <p:nvPr>
            <p:ph type="body" sz="quarter" idx="15"/>
          </p:nvPr>
        </p:nvSpPr>
        <p:spPr bwMode="auto">
          <a:xfrm>
            <a:off x="-12700" y="4650203"/>
            <a:ext cx="6688667" cy="855663"/>
          </a:xfrm>
          <a:solidFill>
            <a:schemeClr val="bg1">
              <a:alpha val="50000"/>
            </a:schemeClr>
          </a:solidFill>
        </p:spPr>
        <p:txBody>
          <a:bodyPr lIns="720000" anchor="ctr" anchorCtr="0">
            <a:normAutofit/>
          </a:bodyPr>
          <a:lstStyle>
            <a:lvl1pPr marL="0" indent="0">
              <a:buNone/>
              <a:defRPr sz="2400"/>
            </a:lvl1pPr>
          </a:lstStyle>
          <a:p>
            <a:pPr lvl="0"/>
            <a:r>
              <a:rPr lang="en-GB"/>
              <a:t>Click to edit Master text styles</a:t>
            </a:r>
          </a:p>
        </p:txBody>
      </p:sp>
      <p:sp>
        <p:nvSpPr>
          <p:cNvPr id="18" name="Fußzeilenplatzhalter 5"/>
          <p:cNvSpPr>
            <a:spLocks noGrp="1"/>
          </p:cNvSpPr>
          <p:nvPr>
            <p:ph type="ftr" sz="quarter" idx="11"/>
          </p:nvPr>
        </p:nvSpPr>
        <p:spPr bwMode="auto">
          <a:xfrm>
            <a:off x="1123578" y="6173789"/>
            <a:ext cx="8274917" cy="365125"/>
          </a:xfrm>
        </p:spPr>
        <p:txBody>
          <a:bodyPr/>
          <a:lstStyle/>
          <a:p>
            <a:r>
              <a:rPr>
                <a:solidFill>
                  <a:prstClr val="black">
                    <a:tint val="75000"/>
                  </a:prstClr>
                </a:solidFill>
              </a:rPr>
              <a:t>Euro Plus</a:t>
            </a:r>
            <a:endParaRPr lang="de-DE">
              <a:solidFill>
                <a:prstClr val="black">
                  <a:tint val="75000"/>
                </a:prstClr>
              </a:solidFill>
            </a:endParaRPr>
          </a:p>
        </p:txBody>
      </p:sp>
      <p:sp>
        <p:nvSpPr>
          <p:cNvPr id="19" name="Foliennummernplatzhalter 6"/>
          <p:cNvSpPr>
            <a:spLocks noGrp="1"/>
          </p:cNvSpPr>
          <p:nvPr>
            <p:ph type="sldNum" sz="quarter" idx="12"/>
          </p:nvPr>
        </p:nvSpPr>
        <p:spPr bwMode="auto">
          <a:xfrm>
            <a:off x="609606" y="6173789"/>
            <a:ext cx="513975" cy="365125"/>
          </a:xfrm>
        </p:spPr>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250049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6" name="Fußzeilenplatzhalter 5"/>
          <p:cNvSpPr>
            <a:spLocks noGrp="1"/>
          </p:cNvSpPr>
          <p:nvPr>
            <p:ph type="ftr" sz="quarter" idx="11"/>
          </p:nvPr>
        </p:nvSpPr>
        <p:spPr bwMode="auto"/>
        <p:txBody>
          <a:bodyPr/>
          <a:lstStyle/>
          <a:p>
            <a:r>
              <a:rPr>
                <a:solidFill>
                  <a:prstClr val="black">
                    <a:tint val="75000"/>
                  </a:prstClr>
                </a:solidFill>
              </a:rPr>
              <a:t>Euro Plus</a:t>
            </a:r>
            <a:endParaRPr lang="de-DE">
              <a:solidFill>
                <a:prstClr val="black">
                  <a:tint val="75000"/>
                </a:prstClr>
              </a:solidFill>
            </a:endParaRPr>
          </a:p>
        </p:txBody>
      </p:sp>
      <p:sp>
        <p:nvSpPr>
          <p:cNvPr id="7" name="Foliennummernplatzhalter 6"/>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5" name="Bildplatzhalter 14"/>
          <p:cNvSpPr>
            <a:spLocks noGrp="1"/>
          </p:cNvSpPr>
          <p:nvPr>
            <p:ph type="pic" sz="quarter" idx="14"/>
          </p:nvPr>
        </p:nvSpPr>
        <p:spPr bwMode="auto">
          <a:xfrm>
            <a:off x="4" y="3671104"/>
            <a:ext cx="12192001" cy="213121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15000" dir="5400000" sy="-100000" algn="bl" rotWithShape="0"/>
          </a:effectLst>
        </p:spPr>
        <p:txBody>
          <a:bodyPr/>
          <a:lstStyle/>
          <a:p>
            <a:r>
              <a:rPr lang="en-GB"/>
              <a:t>Drag picture to placeholder or click icon to add</a:t>
            </a:r>
            <a:endParaRPr lang="de-DE" dirty="0"/>
          </a:p>
        </p:txBody>
      </p:sp>
      <p:sp>
        <p:nvSpPr>
          <p:cNvPr id="19" name="Textplatzhalter 18"/>
          <p:cNvSpPr>
            <a:spLocks noGrp="1"/>
          </p:cNvSpPr>
          <p:nvPr>
            <p:ph type="body" sz="quarter" idx="15"/>
          </p:nvPr>
        </p:nvSpPr>
        <p:spPr bwMode="auto">
          <a:xfrm>
            <a:off x="609600" y="339355"/>
            <a:ext cx="10972800" cy="3179351"/>
          </a:xfrm>
        </p:spPr>
        <p:txBody>
          <a:bodyPr anchor="ctr" anchorCtr="0">
            <a:normAutofit/>
          </a:bodyPr>
          <a:lstStyle>
            <a:lvl1pPr marL="0" indent="0" algn="ctr">
              <a:buNone/>
              <a:defRPr sz="2800"/>
            </a:lvl1pPr>
            <a:lvl2pPr algn="ctr">
              <a:defRPr/>
            </a:lvl2pPr>
          </a:lstStyle>
          <a:p>
            <a:pPr lvl="0"/>
            <a:r>
              <a:rPr lang="en-GB"/>
              <a:t>Click to edit Master text styles</a:t>
            </a:r>
          </a:p>
        </p:txBody>
      </p:sp>
    </p:spTree>
    <p:extLst>
      <p:ext uri="{BB962C8B-B14F-4D97-AF65-F5344CB8AC3E}">
        <p14:creationId xmlns:p14="http://schemas.microsoft.com/office/powerpoint/2010/main" val="102350988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estions &amp; Answers">
    <p:spTree>
      <p:nvGrpSpPr>
        <p:cNvPr id="1" name=""/>
        <p:cNvGrpSpPr/>
        <p:nvPr/>
      </p:nvGrpSpPr>
      <p:grpSpPr>
        <a:xfrm>
          <a:off x="0" y="0"/>
          <a:ext cx="0" cy="0"/>
          <a:chOff x="0" y="0"/>
          <a:chExt cx="0" cy="0"/>
        </a:xfrm>
      </p:grpSpPr>
      <p:sp>
        <p:nvSpPr>
          <p:cNvPr id="39" name="Textfeld 38"/>
          <p:cNvSpPr txBox="1"/>
          <p:nvPr/>
        </p:nvSpPr>
        <p:spPr bwMode="gray">
          <a:xfrm>
            <a:off x="527395" y="932776"/>
            <a:ext cx="10807396" cy="2400657"/>
          </a:xfrm>
          <a:prstGeom prst="rect">
            <a:avLst/>
          </a:prstGeom>
          <a:noFill/>
        </p:spPr>
        <p:txBody>
          <a:bodyPr wrap="square" rtlCol="0">
            <a:spAutoFit/>
          </a:bodyPr>
          <a:lstStyle/>
          <a:p>
            <a:pPr algn="ctr"/>
            <a:r>
              <a:rPr lang="en-US" sz="15000">
                <a:solidFill>
                  <a:prstClr val="white">
                    <a:lumMod val="85000"/>
                  </a:prstClr>
                </a:solidFill>
              </a:rPr>
              <a:t>Otázky a odpovědi</a:t>
            </a:r>
          </a:p>
        </p:txBody>
      </p:sp>
      <p:sp>
        <p:nvSpPr>
          <p:cNvPr id="2" name="Titel 1"/>
          <p:cNvSpPr>
            <a:spLocks noGrp="1"/>
          </p:cNvSpPr>
          <p:nvPr>
            <p:ph type="title" hasCustomPrompt="1"/>
          </p:nvPr>
        </p:nvSpPr>
        <p:spPr bwMode="auto"/>
        <p:txBody>
          <a:bodyPr/>
          <a:lstStyle>
            <a:lvl1pPr>
              <a:defRPr baseline="0"/>
            </a:lvl1pPr>
          </a:lstStyle>
          <a:p>
            <a:r>
              <a:rPr lang="en-US" noProof="0"/>
              <a:t>Any questions?</a:t>
            </a:r>
          </a:p>
        </p:txBody>
      </p:sp>
      <p:sp>
        <p:nvSpPr>
          <p:cNvPr id="6" name="Fußzeilenplatzhalter 5"/>
          <p:cNvSpPr>
            <a:spLocks noGrp="1"/>
          </p:cNvSpPr>
          <p:nvPr>
            <p:ph type="ftr" sz="quarter" idx="11"/>
          </p:nvPr>
        </p:nvSpPr>
        <p:spPr bwMode="auto"/>
        <p:txBody>
          <a:bodyPr/>
          <a:lstStyle/>
          <a:p>
            <a:r>
              <a:rPr>
                <a:solidFill>
                  <a:prstClr val="black">
                    <a:tint val="75000"/>
                  </a:prstClr>
                </a:solidFill>
              </a:rPr>
              <a:t>Euro Plus</a:t>
            </a:r>
          </a:p>
        </p:txBody>
      </p:sp>
      <p:sp>
        <p:nvSpPr>
          <p:cNvPr id="7" name="Foliennummernplatzhalter 6"/>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5" name="Bildplatzhalter 14"/>
          <p:cNvSpPr>
            <a:spLocks noGrp="1"/>
          </p:cNvSpPr>
          <p:nvPr>
            <p:ph type="pic" sz="quarter" idx="14"/>
          </p:nvPr>
        </p:nvSpPr>
        <p:spPr bwMode="auto">
          <a:xfrm>
            <a:off x="6" y="3671104"/>
            <a:ext cx="12191999" cy="213121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15000" dir="5400000" sy="-100000" algn="bl" rotWithShape="0"/>
          </a:effectLst>
        </p:spPr>
        <p:txBody>
          <a:bodyPr vert="horz" lIns="0" tIns="0" rIns="0" bIns="0" rtlCol="0">
            <a:normAutofit/>
          </a:bodyPr>
          <a:lstStyle>
            <a:lvl1pPr marL="201613" indent="-201613" algn="l" defTabSz="914400" rtl="0" eaLnBrk="1" latinLnBrk="0" hangingPunct="1">
              <a:spcBef>
                <a:spcPts val="1000"/>
              </a:spcBef>
              <a:buFont typeface="Arial" pitchFamily="34" charset="0"/>
              <a:buChar char="•"/>
              <a:defRPr lang="de-DE" sz="1800" kern="1200">
                <a:solidFill>
                  <a:schemeClr val="tx1"/>
                </a:solidFill>
                <a:latin typeface="+mn-lt"/>
                <a:ea typeface="+mn-ea"/>
                <a:cs typeface="+mn-cs"/>
              </a:defRPr>
            </a:lvl1pPr>
          </a:lstStyle>
          <a:p>
            <a:r>
              <a:rPr lang="en-GB" noProof="0"/>
              <a:t>Drag picture to placeholder or click icon to add</a:t>
            </a:r>
            <a:endParaRPr lang="en-US" noProof="0"/>
          </a:p>
        </p:txBody>
      </p:sp>
      <p:sp>
        <p:nvSpPr>
          <p:cNvPr id="19" name="Textplatzhalter 18"/>
          <p:cNvSpPr>
            <a:spLocks noGrp="1"/>
          </p:cNvSpPr>
          <p:nvPr>
            <p:ph type="body" sz="quarter" idx="15" hasCustomPrompt="1"/>
          </p:nvPr>
        </p:nvSpPr>
        <p:spPr bwMode="auto">
          <a:xfrm>
            <a:off x="609600" y="1555752"/>
            <a:ext cx="10972800" cy="1962952"/>
          </a:xfrm>
        </p:spPr>
        <p:txBody>
          <a:bodyPr anchor="ctr" anchorCtr="0">
            <a:normAutofit/>
          </a:bodyPr>
          <a:lstStyle>
            <a:lvl1pPr marL="0" indent="0" algn="ctr">
              <a:buNone/>
              <a:defRPr sz="6000" b="1"/>
            </a:lvl1pPr>
          </a:lstStyle>
          <a:p>
            <a:pPr lvl="0"/>
            <a:r>
              <a:rPr lang="en-US" noProof="0"/>
              <a:t>Questions &amp; Answers</a:t>
            </a:r>
          </a:p>
        </p:txBody>
      </p:sp>
    </p:spTree>
    <p:extLst>
      <p:ext uri="{BB962C8B-B14F-4D97-AF65-F5344CB8AC3E}">
        <p14:creationId xmlns:p14="http://schemas.microsoft.com/office/powerpoint/2010/main" val="78669195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2" name="Titel 1"/>
          <p:cNvSpPr>
            <a:spLocks noGrp="1"/>
          </p:cNvSpPr>
          <p:nvPr>
            <p:ph type="title" hasCustomPrompt="1"/>
          </p:nvPr>
        </p:nvSpPr>
        <p:spPr bwMode="auto"/>
        <p:txBody>
          <a:bodyPr/>
          <a:lstStyle>
            <a:lvl1pPr>
              <a:defRPr baseline="0"/>
            </a:lvl1pPr>
          </a:lstStyle>
          <a:p>
            <a:r>
              <a:rPr lang="en-US" noProof="0"/>
              <a:t>Thank you!</a:t>
            </a:r>
          </a:p>
        </p:txBody>
      </p:sp>
      <p:sp>
        <p:nvSpPr>
          <p:cNvPr id="6" name="Fußzeilenplatzhalter 5"/>
          <p:cNvSpPr>
            <a:spLocks noGrp="1"/>
          </p:cNvSpPr>
          <p:nvPr>
            <p:ph type="ftr" sz="quarter" idx="11"/>
          </p:nvPr>
        </p:nvSpPr>
        <p:spPr bwMode="auto"/>
        <p:txBody>
          <a:bodyPr/>
          <a:lstStyle/>
          <a:p>
            <a:r>
              <a:rPr>
                <a:solidFill>
                  <a:prstClr val="black">
                    <a:tint val="75000"/>
                  </a:prstClr>
                </a:solidFill>
              </a:rPr>
              <a:t>Euro Plus</a:t>
            </a:r>
          </a:p>
        </p:txBody>
      </p:sp>
      <p:sp>
        <p:nvSpPr>
          <p:cNvPr id="7" name="Foliennummernplatzhalter 6"/>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5" name="Bildplatzhalter 14"/>
          <p:cNvSpPr>
            <a:spLocks noGrp="1"/>
          </p:cNvSpPr>
          <p:nvPr>
            <p:ph type="pic" sz="quarter" idx="14"/>
          </p:nvPr>
        </p:nvSpPr>
        <p:spPr bwMode="auto">
          <a:xfrm>
            <a:off x="1" y="3671104"/>
            <a:ext cx="6096021" cy="2131211"/>
          </a:xfrm>
          <a:gradFill>
            <a:gsLst>
              <a:gs pos="0">
                <a:schemeClr val="accent6">
                  <a:lumMod val="40000"/>
                  <a:lumOff val="60000"/>
                </a:schemeClr>
              </a:gs>
              <a:gs pos="48000">
                <a:schemeClr val="accent6">
                  <a:lumMod val="75000"/>
                </a:schemeClr>
              </a:gs>
              <a:gs pos="100000">
                <a:schemeClr val="accent6">
                  <a:lumMod val="60000"/>
                  <a:lumOff val="40000"/>
                </a:schemeClr>
              </a:gs>
            </a:gsLst>
            <a:lin ang="5400000" scaled="0"/>
          </a:gradFill>
          <a:ln w="19050">
            <a:solidFill>
              <a:schemeClr val="bg1"/>
            </a:solidFill>
          </a:ln>
          <a:effectLst>
            <a:outerShdw blurRad="101600" algn="ctr" rotWithShape="0">
              <a:prstClr val="black">
                <a:alpha val="50000"/>
              </a:prstClr>
            </a:outerShdw>
            <a:reflection blurRad="6350" stA="52000" endA="300" endPos="35000" dir="5400000" sy="-100000" algn="bl" rotWithShape="0"/>
          </a:effectLst>
        </p:spPr>
        <p:txBody>
          <a:bodyPr vert="horz" lIns="0" tIns="0" rIns="0" bIns="0" rtlCol="0">
            <a:normAutofit/>
          </a:bodyPr>
          <a:lstStyle>
            <a:lvl1pPr marL="201613" indent="-201613" algn="l" defTabSz="914400" rtl="0" eaLnBrk="1" latinLnBrk="0" hangingPunct="1">
              <a:spcBef>
                <a:spcPts val="1000"/>
              </a:spcBef>
              <a:buFont typeface="Arial" pitchFamily="34" charset="0"/>
              <a:buChar char="•"/>
              <a:defRPr lang="de-DE" sz="1800" kern="1200">
                <a:solidFill>
                  <a:schemeClr val="tx1"/>
                </a:solidFill>
                <a:latin typeface="+mn-lt"/>
                <a:ea typeface="+mn-ea"/>
                <a:cs typeface="+mn-cs"/>
              </a:defRPr>
            </a:lvl1pPr>
          </a:lstStyle>
          <a:p>
            <a:r>
              <a:rPr lang="en-GB" noProof="0"/>
              <a:t>Drag picture to placeholder or click icon to add</a:t>
            </a:r>
            <a:endParaRPr lang="en-US" noProof="0"/>
          </a:p>
        </p:txBody>
      </p:sp>
      <p:sp>
        <p:nvSpPr>
          <p:cNvPr id="14" name="Textplatzhalter 15"/>
          <p:cNvSpPr>
            <a:spLocks noGrp="1"/>
          </p:cNvSpPr>
          <p:nvPr>
            <p:ph type="body" sz="quarter" idx="17" hasCustomPrompt="1"/>
          </p:nvPr>
        </p:nvSpPr>
        <p:spPr bwMode="auto">
          <a:xfrm>
            <a:off x="8056037" y="2348806"/>
            <a:ext cx="3526367" cy="713435"/>
          </a:xfrm>
        </p:spPr>
        <p:txBody>
          <a:bodyPr>
            <a:normAutofit/>
          </a:bodyPr>
          <a:lstStyle>
            <a:lvl1pPr marL="0" indent="0">
              <a:spcBef>
                <a:spcPts val="0"/>
              </a:spcBef>
              <a:buNone/>
              <a:defRPr sz="1400" b="1" baseline="0"/>
            </a:lvl1pPr>
            <a:lvl2pPr>
              <a:buNone/>
              <a:defRPr/>
            </a:lvl2pPr>
          </a:lstStyle>
          <a:p>
            <a:pPr lvl="0"/>
            <a:r>
              <a:rPr lang="en-US" noProof="0"/>
              <a:t>Company Name</a:t>
            </a:r>
            <a:br>
              <a:rPr lang="en-US" noProof="0"/>
            </a:br>
            <a:r>
              <a:rPr lang="en-US" noProof="0"/>
              <a:t>Your Name</a:t>
            </a:r>
          </a:p>
        </p:txBody>
      </p:sp>
      <p:sp>
        <p:nvSpPr>
          <p:cNvPr id="16" name="Textplatzhalter 15"/>
          <p:cNvSpPr>
            <a:spLocks noGrp="1"/>
          </p:cNvSpPr>
          <p:nvPr>
            <p:ph type="body" sz="quarter" idx="18" hasCustomPrompt="1"/>
          </p:nvPr>
        </p:nvSpPr>
        <p:spPr bwMode="auto">
          <a:xfrm>
            <a:off x="8056037" y="1555754"/>
            <a:ext cx="3526367" cy="644839"/>
          </a:xfrm>
        </p:spPr>
        <p:txBody>
          <a:bodyPr>
            <a:normAutofit/>
          </a:bodyPr>
          <a:lstStyle>
            <a:lvl1pPr marL="0" indent="0">
              <a:buNone/>
              <a:defRPr sz="2400" b="1" baseline="0"/>
            </a:lvl1pPr>
            <a:lvl2pPr>
              <a:buNone/>
              <a:defRPr/>
            </a:lvl2pPr>
          </a:lstStyle>
          <a:p>
            <a:pPr lvl="0"/>
            <a:r>
              <a:rPr lang="en-US" noProof="0"/>
              <a:t>Contact</a:t>
            </a:r>
          </a:p>
        </p:txBody>
      </p:sp>
      <p:sp>
        <p:nvSpPr>
          <p:cNvPr id="17" name="Textplatzhalter 15"/>
          <p:cNvSpPr>
            <a:spLocks noGrp="1"/>
          </p:cNvSpPr>
          <p:nvPr>
            <p:ph type="body" sz="quarter" idx="19" hasCustomPrompt="1"/>
          </p:nvPr>
        </p:nvSpPr>
        <p:spPr bwMode="auto">
          <a:xfrm>
            <a:off x="8056037" y="3210455"/>
            <a:ext cx="3526367" cy="1427653"/>
          </a:xfrm>
        </p:spPr>
        <p:txBody>
          <a:bodyPr>
            <a:normAutofit/>
          </a:bodyPr>
          <a:lstStyle>
            <a:lvl1pPr marL="0" indent="0">
              <a:spcBef>
                <a:spcPts val="0"/>
              </a:spcBef>
              <a:buNone/>
              <a:defRPr sz="1400" baseline="0"/>
            </a:lvl1pPr>
            <a:lvl2pPr>
              <a:buNone/>
              <a:defRPr/>
            </a:lvl2pPr>
          </a:lstStyle>
          <a:p>
            <a:pPr lvl="0"/>
            <a:r>
              <a:rPr lang="en-US" noProof="0"/>
              <a:t>Your Adress and Contact Information</a:t>
            </a:r>
            <a:br>
              <a:rPr lang="en-US" noProof="0"/>
            </a:br>
            <a:r>
              <a:rPr lang="en-US" noProof="0"/>
              <a:t/>
            </a:r>
            <a:br>
              <a:rPr lang="en-US" noProof="0"/>
            </a:br>
            <a:endParaRPr lang="en-US" noProof="0"/>
          </a:p>
        </p:txBody>
      </p:sp>
      <p:sp>
        <p:nvSpPr>
          <p:cNvPr id="18" name="Textplatzhalter 15"/>
          <p:cNvSpPr>
            <a:spLocks noGrp="1"/>
          </p:cNvSpPr>
          <p:nvPr>
            <p:ph type="body" sz="quarter" idx="20" hasCustomPrompt="1"/>
          </p:nvPr>
        </p:nvSpPr>
        <p:spPr bwMode="auto">
          <a:xfrm>
            <a:off x="8056037" y="4786326"/>
            <a:ext cx="3526367" cy="1015991"/>
          </a:xfrm>
        </p:spPr>
        <p:txBody>
          <a:bodyPr>
            <a:normAutofit/>
          </a:bodyPr>
          <a:lstStyle>
            <a:lvl1pPr marL="0" indent="0">
              <a:spcBef>
                <a:spcPts val="0"/>
              </a:spcBef>
              <a:buNone/>
              <a:defRPr sz="1600" u="sng" baseline="0">
                <a:solidFill>
                  <a:srgbClr val="0070C0"/>
                </a:solidFill>
              </a:defRPr>
            </a:lvl1pPr>
            <a:lvl2pPr>
              <a:buNone/>
              <a:defRPr/>
            </a:lvl2pPr>
          </a:lstStyle>
          <a:p>
            <a:pPr lvl="0"/>
            <a:r>
              <a:rPr lang="en-US" noProof="0"/>
              <a:t>www.domain.com</a:t>
            </a:r>
          </a:p>
        </p:txBody>
      </p:sp>
    </p:spTree>
    <p:extLst>
      <p:ext uri="{BB962C8B-B14F-4D97-AF65-F5344CB8AC3E}">
        <p14:creationId xmlns:p14="http://schemas.microsoft.com/office/powerpoint/2010/main" val="2022323139"/>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Text with Image (widescreen)">
    <p:spTree>
      <p:nvGrpSpPr>
        <p:cNvPr id="1" name=""/>
        <p:cNvGrpSpPr/>
        <p:nvPr/>
      </p:nvGrpSpPr>
      <p:grpSpPr>
        <a:xfrm>
          <a:off x="0" y="0"/>
          <a:ext cx="0" cy="0"/>
          <a:chOff x="0" y="0"/>
          <a:chExt cx="0" cy="0"/>
        </a:xfrm>
      </p:grpSpPr>
      <p:sp>
        <p:nvSpPr>
          <p:cNvPr id="2" name="Titel 1"/>
          <p:cNvSpPr>
            <a:spLocks noGrp="1"/>
          </p:cNvSpPr>
          <p:nvPr>
            <p:ph type="title"/>
          </p:nvPr>
        </p:nvSpPr>
        <p:spPr bwMode="auto"/>
        <p:txBody>
          <a:bodyPr/>
          <a:lstStyle/>
          <a:p>
            <a:r>
              <a:rPr lang="en-GB"/>
              <a:t>Click to edit Master title style</a:t>
            </a:r>
            <a:endParaRPr lang="de-DE" dirty="0"/>
          </a:p>
        </p:txBody>
      </p:sp>
      <p:sp>
        <p:nvSpPr>
          <p:cNvPr id="6" name="Fußzeilenplatzhalter 5"/>
          <p:cNvSpPr>
            <a:spLocks noGrp="1"/>
          </p:cNvSpPr>
          <p:nvPr>
            <p:ph type="ftr" sz="quarter" idx="11"/>
          </p:nvPr>
        </p:nvSpPr>
        <p:spPr bwMode="auto"/>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p>
        </p:txBody>
      </p:sp>
      <p:sp>
        <p:nvSpPr>
          <p:cNvPr id="7" name="Foliennummernplatzhalter 6"/>
          <p:cNvSpPr>
            <a:spLocks noGrp="1"/>
          </p:cNvSpPr>
          <p:nvPr>
            <p:ph type="sldNum" sz="quarter" idx="12"/>
          </p:nvPr>
        </p:nvSpPr>
        <p:spPr bwMode="auto"/>
        <p:txBody>
          <a:body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
        <p:nvSpPr>
          <p:cNvPr id="15" name="Bildplatzhalter 14"/>
          <p:cNvSpPr>
            <a:spLocks noGrp="1"/>
          </p:cNvSpPr>
          <p:nvPr>
            <p:ph type="pic" sz="quarter" idx="14"/>
          </p:nvPr>
        </p:nvSpPr>
        <p:spPr bwMode="auto">
          <a:xfrm>
            <a:off x="0" y="1108221"/>
            <a:ext cx="12192000" cy="4702973"/>
          </a:xfrm>
          <a:solidFill>
            <a:schemeClr val="bg1">
              <a:lumMod val="75000"/>
            </a:schemeClr>
          </a:solidFill>
        </p:spPr>
        <p:txBody>
          <a:bodyPr/>
          <a:lstStyle/>
          <a:p>
            <a:r>
              <a:rPr lang="en-GB"/>
              <a:t>Drag picture to placeholder or click icon to add</a:t>
            </a:r>
            <a:endParaRPr lang="de-DE"/>
          </a:p>
        </p:txBody>
      </p:sp>
      <p:sp>
        <p:nvSpPr>
          <p:cNvPr id="40" name="Textplatzhalter 39"/>
          <p:cNvSpPr>
            <a:spLocks noGrp="1"/>
          </p:cNvSpPr>
          <p:nvPr>
            <p:ph type="body" sz="quarter" idx="15"/>
          </p:nvPr>
        </p:nvSpPr>
        <p:spPr bwMode="auto">
          <a:xfrm>
            <a:off x="5" y="4650203"/>
            <a:ext cx="6675964" cy="855663"/>
          </a:xfrm>
          <a:solidFill>
            <a:schemeClr val="bg1">
              <a:alpha val="75000"/>
            </a:schemeClr>
          </a:solidFill>
        </p:spPr>
        <p:txBody>
          <a:bodyPr lIns="720000" anchor="ctr" anchorCtr="0">
            <a:normAutofit/>
          </a:bodyPr>
          <a:lstStyle>
            <a:lvl1pPr marL="0" indent="0">
              <a:buNone/>
              <a:defRPr sz="2400"/>
            </a:lvl1pPr>
          </a:lstStyle>
          <a:p>
            <a:pPr lvl="0"/>
            <a:r>
              <a:rPr lang="en-GB"/>
              <a:t>Click to edit Master text styles</a:t>
            </a:r>
          </a:p>
        </p:txBody>
      </p:sp>
    </p:spTree>
    <p:extLst>
      <p:ext uri="{BB962C8B-B14F-4D97-AF65-F5344CB8AC3E}">
        <p14:creationId xmlns:p14="http://schemas.microsoft.com/office/powerpoint/2010/main" val="96131610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8243" name="Rectangle 3"/>
          <p:cNvSpPr>
            <a:spLocks noGrp="1" noChangeArrowheads="1"/>
          </p:cNvSpPr>
          <p:nvPr>
            <p:ph type="ctrTitle" hasCustomPrompt="1"/>
          </p:nvPr>
        </p:nvSpPr>
        <p:spPr>
          <a:xfrm>
            <a:off x="3217337" y="2070100"/>
            <a:ext cx="8640233" cy="1143000"/>
          </a:xfrm>
        </p:spPr>
        <p:txBody>
          <a:bodyPr lIns="91440" rIns="91440" anchor="ctr"/>
          <a:lstStyle>
            <a:lvl1pPr algn="r">
              <a:defRPr sz="6000">
                <a:solidFill>
                  <a:schemeClr val="tx1"/>
                </a:solidFill>
              </a:defRPr>
            </a:lvl1pPr>
          </a:lstStyle>
          <a:p>
            <a:r>
              <a:rPr lang="sl-SI" dirty="0"/>
              <a:t>Euro Plus</a:t>
            </a:r>
            <a:endParaRPr lang="en-US" dirty="0"/>
          </a:p>
        </p:txBody>
      </p:sp>
    </p:spTree>
    <p:extLst>
      <p:ext uri="{BB962C8B-B14F-4D97-AF65-F5344CB8AC3E}">
        <p14:creationId xmlns:p14="http://schemas.microsoft.com/office/powerpoint/2010/main" val="1320283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theme" Target="../theme/theme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auto">
          <a:xfrm>
            <a:off x="609606" y="339353"/>
            <a:ext cx="10972799" cy="759988"/>
          </a:xfrm>
          <a:prstGeom prst="rect">
            <a:avLst/>
          </a:prstGeom>
        </p:spPr>
        <p:txBody>
          <a:bodyPr vert="horz" lIns="0" tIns="0" rIns="0" bIns="0" rtlCol="0" anchor="t" anchorCtr="0">
            <a:normAutofit/>
          </a:bodyPr>
          <a:lstStyle/>
          <a:p>
            <a:endParaRPr lang="de-DE" dirty="0"/>
          </a:p>
        </p:txBody>
      </p:sp>
      <p:sp>
        <p:nvSpPr>
          <p:cNvPr id="3" name="Textplatzhalter 2"/>
          <p:cNvSpPr>
            <a:spLocks noGrp="1"/>
          </p:cNvSpPr>
          <p:nvPr>
            <p:ph type="body" idx="1"/>
          </p:nvPr>
        </p:nvSpPr>
        <p:spPr bwMode="auto">
          <a:xfrm>
            <a:off x="609600" y="1769808"/>
            <a:ext cx="10972800" cy="4032507"/>
          </a:xfrm>
          <a:prstGeom prst="rect">
            <a:avLst/>
          </a:prstGeom>
        </p:spPr>
        <p:txBody>
          <a:bodyPr vert="horz" lIns="0" tIns="0" rIns="0" bIns="0" rtlCol="0">
            <a:normAutofit/>
          </a:bodyPr>
          <a:lstStyle/>
          <a:p>
            <a:pPr lvl="0"/>
            <a:r>
              <a:rPr lang="en-US" noProof="0" dirty="0"/>
              <a:t>Item one on the agenda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Rectangle 7"/>
          <p:cNvSpPr>
            <a:spLocks noChangeArrowheads="1"/>
          </p:cNvSpPr>
          <p:nvPr/>
        </p:nvSpPr>
        <p:spPr bwMode="auto">
          <a:xfrm>
            <a:off x="9935637" y="-90487"/>
            <a:ext cx="2256367" cy="711201"/>
          </a:xfrm>
          <a:prstGeom prst="rect">
            <a:avLst/>
          </a:prstGeom>
          <a:solidFill>
            <a:schemeClr val="bg1"/>
          </a:solidFill>
          <a:ln w="9525">
            <a:noFill/>
            <a:miter lim="800000"/>
            <a:headEnd/>
            <a:tailEnd/>
          </a:ln>
          <a:effectLst/>
        </p:spPr>
        <p:txBody>
          <a:bodyPr wrap="none" anchor="ctr"/>
          <a:lstStyle/>
          <a:p>
            <a:pPr eaLnBrk="0" hangingPunct="0">
              <a:defRPr/>
            </a:pPr>
            <a:endParaRPr lang="en-US" sz="1800">
              <a:solidFill>
                <a:prstClr val="black"/>
              </a:solidFill>
            </a:endParaRPr>
          </a:p>
        </p:txBody>
      </p:sp>
    </p:spTree>
    <p:extLst>
      <p:ext uri="{BB962C8B-B14F-4D97-AF65-F5344CB8AC3E}">
        <p14:creationId xmlns:p14="http://schemas.microsoft.com/office/powerpoint/2010/main" val="16034274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5" r:id="rId42"/>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201613" indent="-201613" algn="l" defTabSz="914400" rtl="0" eaLnBrk="1" latinLnBrk="0" hangingPunct="1">
        <a:spcBef>
          <a:spcPts val="1000"/>
        </a:spcBef>
        <a:buFont typeface="Arial" pitchFamily="34" charset="0"/>
        <a:buChar char="•"/>
        <a:defRPr sz="2400" kern="1200">
          <a:solidFill>
            <a:schemeClr val="tx1"/>
          </a:solidFill>
          <a:latin typeface="+mn-lt"/>
          <a:ea typeface="+mn-ea"/>
          <a:cs typeface="+mn-cs"/>
        </a:defRPr>
      </a:lvl1pPr>
      <a:lvl2pPr marL="538163" indent="-296863" algn="l" defTabSz="914400" rtl="0" eaLnBrk="1" latinLnBrk="0" hangingPunct="1">
        <a:spcBef>
          <a:spcPts val="1000"/>
        </a:spcBef>
        <a:buFont typeface="Arial" pitchFamily="34" charset="0"/>
        <a:buChar char="–"/>
        <a:defRPr sz="2400" kern="1200">
          <a:solidFill>
            <a:schemeClr val="tx1"/>
          </a:solidFill>
          <a:latin typeface="+mn-lt"/>
          <a:ea typeface="+mn-ea"/>
          <a:cs typeface="+mn-cs"/>
        </a:defRPr>
      </a:lvl2pPr>
      <a:lvl3pPr marL="806450" indent="-268288" algn="l" defTabSz="914400" rtl="0" eaLnBrk="1" latinLnBrk="0" hangingPunct="1">
        <a:spcBef>
          <a:spcPts val="1000"/>
        </a:spcBef>
        <a:buFont typeface="Arial" pitchFamily="34" charset="0"/>
        <a:buChar char="•"/>
        <a:defRPr sz="2400" kern="1200">
          <a:solidFill>
            <a:schemeClr val="tx1"/>
          </a:solidFill>
          <a:latin typeface="+mn-lt"/>
          <a:ea typeface="+mn-ea"/>
          <a:cs typeface="+mn-cs"/>
        </a:defRPr>
      </a:lvl3pPr>
      <a:lvl4pPr marL="1169988" indent="-363538" algn="l" defTabSz="914400" rtl="0" eaLnBrk="1" latinLnBrk="0" hangingPunct="1">
        <a:spcBef>
          <a:spcPts val="1000"/>
        </a:spcBef>
        <a:buFont typeface="Arial" pitchFamily="34" charset="0"/>
        <a:buChar char="–"/>
        <a:defRPr sz="2400" kern="1200">
          <a:solidFill>
            <a:schemeClr val="tx1"/>
          </a:solidFill>
          <a:latin typeface="+mn-lt"/>
          <a:ea typeface="+mn-ea"/>
          <a:cs typeface="+mn-cs"/>
        </a:defRPr>
      </a:lvl4pPr>
      <a:lvl5pPr marL="1438275" indent="-268288" algn="l" defTabSz="914400" rtl="0" eaLnBrk="1" latinLnBrk="0" hangingPunct="1">
        <a:spcBef>
          <a:spcPts val="1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43872" y="274638"/>
            <a:ext cx="6638528" cy="562075"/>
          </a:xfrm>
          <a:prstGeom prst="rect">
            <a:avLst/>
          </a:prstGeom>
        </p:spPr>
        <p:txBody>
          <a:bodyPr vert="horz" lIns="91440" tIns="45720" rIns="91440" bIns="45720" rtlCol="0" anchor="ctr">
            <a:noAutofit/>
          </a:bodyPr>
          <a:lstStyle/>
          <a:p>
            <a:r>
              <a:rPr lang="en-US" dirty="0"/>
              <a:t>Click Master title style</a:t>
            </a:r>
            <a:endParaRPr lang="sl-SI"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l-SI">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l-SI">
                <a:solidFill>
                  <a:prstClr val="black">
                    <a:tint val="75000"/>
                  </a:prstClr>
                </a:solidFill>
              </a:rPr>
              <a:t>NiceLabel Confidential</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BF332E-0F52-491B-BB5D-5156E49392DB}" type="slidenum">
              <a:rPr lang="sl-SI" smtClean="0">
                <a:solidFill>
                  <a:prstClr val="black">
                    <a:tint val="75000"/>
                  </a:prstClr>
                </a:solidFill>
              </a:rPr>
              <a:pPr/>
              <a:t>‹#›</a:t>
            </a:fld>
            <a:endParaRPr lang="sl-SI">
              <a:solidFill>
                <a:prstClr val="black">
                  <a:tint val="75000"/>
                </a:prstClr>
              </a:solidFill>
            </a:endParaRPr>
          </a:p>
        </p:txBody>
      </p:sp>
    </p:spTree>
    <p:extLst>
      <p:ext uri="{BB962C8B-B14F-4D97-AF65-F5344CB8AC3E}">
        <p14:creationId xmlns:p14="http://schemas.microsoft.com/office/powerpoint/2010/main" val="53205932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p:transition advClick="0" advTm="15000"/>
  <p:hf sldNum="0" hdr="0" dt="0"/>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auto">
          <a:xfrm>
            <a:off x="609606" y="339353"/>
            <a:ext cx="10972799" cy="759988"/>
          </a:xfrm>
          <a:prstGeom prst="rect">
            <a:avLst/>
          </a:prstGeom>
        </p:spPr>
        <p:txBody>
          <a:bodyPr vert="horz" lIns="0" tIns="0" rIns="0" bIns="0" rtlCol="0" anchor="t" anchorCtr="0">
            <a:normAutofit/>
          </a:bodyPr>
          <a:lstStyle/>
          <a:p>
            <a:endParaRPr lang="de-DE" dirty="0"/>
          </a:p>
        </p:txBody>
      </p:sp>
      <p:sp>
        <p:nvSpPr>
          <p:cNvPr id="3" name="Textplatzhalter 2"/>
          <p:cNvSpPr>
            <a:spLocks noGrp="1"/>
          </p:cNvSpPr>
          <p:nvPr>
            <p:ph type="body" idx="1"/>
          </p:nvPr>
        </p:nvSpPr>
        <p:spPr bwMode="auto">
          <a:xfrm>
            <a:off x="609600" y="1769808"/>
            <a:ext cx="10972800" cy="4032507"/>
          </a:xfrm>
          <a:prstGeom prst="rect">
            <a:avLst/>
          </a:prstGeom>
        </p:spPr>
        <p:txBody>
          <a:bodyPr vert="horz" lIns="0" tIns="0" rIns="0" bIns="0" rtlCol="0">
            <a:normAutofit/>
          </a:bodyPr>
          <a:lstStyle/>
          <a:p>
            <a:pPr lvl="0"/>
            <a:r>
              <a:rPr lang="en-US" noProof="0" dirty="0"/>
              <a:t>Item one on the agenda</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ußzeilenplatzhalter 4"/>
          <p:cNvSpPr>
            <a:spLocks noGrp="1"/>
          </p:cNvSpPr>
          <p:nvPr>
            <p:ph type="ftr" sz="quarter" idx="3"/>
          </p:nvPr>
        </p:nvSpPr>
        <p:spPr bwMode="auto">
          <a:xfrm>
            <a:off x="1123578" y="6173789"/>
            <a:ext cx="8274917" cy="365125"/>
          </a:xfrm>
          <a:prstGeom prst="rect">
            <a:avLst/>
          </a:prstGeom>
        </p:spPr>
        <p:txBody>
          <a:bodyPr vert="horz" lIns="0" tIns="0" rIns="0" bIns="0" rtlCol="0" anchor="ctr"/>
          <a:lstStyle>
            <a:lvl1pPr marL="0" algn="l" defTabSz="914400" rtl="0" eaLnBrk="1" latinLnBrk="0" hangingPunct="1">
              <a:defRPr lang="en-US" sz="1200" kern="1200" smtClean="0">
                <a:solidFill>
                  <a:schemeClr val="tx1">
                    <a:tint val="75000"/>
                  </a:schemeClr>
                </a:solidFill>
                <a:latin typeface="+mn-lt"/>
                <a:ea typeface="+mn-ea"/>
                <a:cs typeface="+mn-cs"/>
              </a:defRPr>
            </a:lvl1pPr>
          </a:lstStyle>
          <a:p>
            <a:r>
              <a:rPr>
                <a:solidFill>
                  <a:prstClr val="black">
                    <a:tint val="75000"/>
                  </a:prstClr>
                </a:solidFill>
              </a:rPr>
              <a:t>Euro Plus</a:t>
            </a:r>
            <a:endParaRPr dirty="0">
              <a:solidFill>
                <a:prstClr val="black">
                  <a:tint val="75000"/>
                </a:prstClr>
              </a:solidFill>
            </a:endParaRPr>
          </a:p>
        </p:txBody>
      </p:sp>
      <p:sp>
        <p:nvSpPr>
          <p:cNvPr id="6" name="Foliennummernplatzhalter 5"/>
          <p:cNvSpPr>
            <a:spLocks noGrp="1"/>
          </p:cNvSpPr>
          <p:nvPr>
            <p:ph type="sldNum" sz="quarter" idx="4"/>
          </p:nvPr>
        </p:nvSpPr>
        <p:spPr bwMode="auto">
          <a:xfrm>
            <a:off x="609606" y="6173789"/>
            <a:ext cx="513975" cy="365125"/>
          </a:xfrm>
          <a:prstGeom prst="rect">
            <a:avLst/>
          </a:prstGeom>
        </p:spPr>
        <p:txBody>
          <a:bodyPr vert="horz" lIns="0" tIns="0" rIns="0" bIns="0" rtlCol="0" anchor="ctr"/>
          <a:lstStyle>
            <a:lvl1pPr algn="l">
              <a:defRPr sz="1200">
                <a:solidFill>
                  <a:schemeClr val="tx1">
                    <a:tint val="75000"/>
                  </a:schemeClr>
                </a:solidFill>
              </a:defRPr>
            </a:lvl1pPr>
          </a:lstStyle>
          <a:p>
            <a:pPr>
              <a:defRPr/>
            </a:pPr>
            <a:fld id="{4CED25BC-79CD-4D58-8842-8646F5D55E9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345385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Lst>
  <p:transition>
    <p:fade/>
  </p:transition>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201613" indent="-201613" algn="l" defTabSz="914400" rtl="0" eaLnBrk="1" latinLnBrk="0" hangingPunct="1">
        <a:spcBef>
          <a:spcPts val="1000"/>
        </a:spcBef>
        <a:buFont typeface="Arial" pitchFamily="34" charset="0"/>
        <a:buChar char="•"/>
        <a:defRPr sz="2400" kern="1200">
          <a:solidFill>
            <a:schemeClr val="tx1"/>
          </a:solidFill>
          <a:latin typeface="+mn-lt"/>
          <a:ea typeface="+mn-ea"/>
          <a:cs typeface="+mn-cs"/>
        </a:defRPr>
      </a:lvl1pPr>
      <a:lvl2pPr marL="538163" indent="-296863" algn="l" defTabSz="914400" rtl="0" eaLnBrk="1" latinLnBrk="0" hangingPunct="1">
        <a:spcBef>
          <a:spcPts val="1000"/>
        </a:spcBef>
        <a:buFont typeface="Arial" pitchFamily="34" charset="0"/>
        <a:buChar char="–"/>
        <a:defRPr sz="2400" kern="1200">
          <a:solidFill>
            <a:schemeClr val="tx1"/>
          </a:solidFill>
          <a:latin typeface="+mn-lt"/>
          <a:ea typeface="+mn-ea"/>
          <a:cs typeface="+mn-cs"/>
        </a:defRPr>
      </a:lvl2pPr>
      <a:lvl3pPr marL="806450" indent="-268288" algn="l" defTabSz="914400" rtl="0" eaLnBrk="1" latinLnBrk="0" hangingPunct="1">
        <a:spcBef>
          <a:spcPts val="1000"/>
        </a:spcBef>
        <a:buFont typeface="Arial" pitchFamily="34" charset="0"/>
        <a:buChar char="•"/>
        <a:defRPr sz="2400" kern="1200">
          <a:solidFill>
            <a:schemeClr val="tx1"/>
          </a:solidFill>
          <a:latin typeface="+mn-lt"/>
          <a:ea typeface="+mn-ea"/>
          <a:cs typeface="+mn-cs"/>
        </a:defRPr>
      </a:lvl3pPr>
      <a:lvl4pPr marL="1169988" indent="-363538" algn="l" defTabSz="914400" rtl="0" eaLnBrk="1" latinLnBrk="0" hangingPunct="1">
        <a:spcBef>
          <a:spcPts val="1000"/>
        </a:spcBef>
        <a:buFont typeface="Arial" pitchFamily="34" charset="0"/>
        <a:buChar char="–"/>
        <a:defRPr sz="2400" kern="1200">
          <a:solidFill>
            <a:schemeClr val="tx1"/>
          </a:solidFill>
          <a:latin typeface="+mn-lt"/>
          <a:ea typeface="+mn-ea"/>
          <a:cs typeface="+mn-cs"/>
        </a:defRPr>
      </a:lvl4pPr>
      <a:lvl5pPr marL="1438275" indent="-268288" algn="l" defTabSz="914400" rtl="0" eaLnBrk="1" latinLnBrk="0" hangingPunct="1">
        <a:spcBef>
          <a:spcPts val="1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10.xml"/><Relationship Id="rId7" Type="http://schemas.openxmlformats.org/officeDocument/2006/relationships/diagramLayout" Target="../diagrams/layout1.xml"/><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diagramData" Target="../diagrams/data1.xml"/><Relationship Id="rId5" Type="http://schemas.openxmlformats.org/officeDocument/2006/relationships/image" Target="../media/image123.png"/><Relationship Id="rId10" Type="http://schemas.microsoft.com/office/2007/relationships/diagramDrawing" Target="../diagrams/drawing1.xml"/><Relationship Id="rId4" Type="http://schemas.openxmlformats.org/officeDocument/2006/relationships/oleObject" Target="../embeddings/oleObject3.bin"/><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4.xml.rels><?xml version="1.0" encoding="UTF-8" standalone="yes"?>
<Relationships xmlns="http://schemas.openxmlformats.org/package/2006/relationships"><Relationship Id="rId3" Type="http://schemas.openxmlformats.org/officeDocument/2006/relationships/hyperlink" Target="http://www.nicelabel.com/products/designer-pro"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32.png"/></Relationships>
</file>

<file path=ppt/slides/_rels/slide15.xml.rels><?xml version="1.0" encoding="UTF-8" standalone="yes"?>
<Relationships xmlns="http://schemas.openxmlformats.org/package/2006/relationships"><Relationship Id="rId3" Type="http://schemas.openxmlformats.org/officeDocument/2006/relationships/hyperlink" Target="http://www.nicelabel.com/products/powerforms-desktop"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33.png"/></Relationships>
</file>

<file path=ppt/slides/_rels/slide1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36.png"/><Relationship Id="rId4" Type="http://schemas.openxmlformats.org/officeDocument/2006/relationships/image" Target="../media/image133.png"/></Relationships>
</file>

<file path=ppt/slides/_rels/slide1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notesSlide" Target="../notesSlides/notesSlide27.xml"/><Relationship Id="rId7" Type="http://schemas.openxmlformats.org/officeDocument/2006/relationships/diagramLayout" Target="../diagrams/layout2.xml"/><Relationship Id="rId2" Type="http://schemas.openxmlformats.org/officeDocument/2006/relationships/slideLayout" Target="../slideLayouts/slideLayout42.xml"/><Relationship Id="rId1" Type="http://schemas.openxmlformats.org/officeDocument/2006/relationships/vmlDrawing" Target="../drawings/vmlDrawing4.vml"/><Relationship Id="rId6" Type="http://schemas.openxmlformats.org/officeDocument/2006/relationships/diagramData" Target="../diagrams/data2.xml"/><Relationship Id="rId5" Type="http://schemas.openxmlformats.org/officeDocument/2006/relationships/image" Target="../media/image145.png"/><Relationship Id="rId10" Type="http://schemas.microsoft.com/office/2007/relationships/diagramDrawing" Target="../diagrams/drawing2.xml"/><Relationship Id="rId4" Type="http://schemas.openxmlformats.org/officeDocument/2006/relationships/oleObject" Target="../embeddings/oleObject4.bin"/><Relationship Id="rId9" Type="http://schemas.openxmlformats.org/officeDocument/2006/relationships/diagramColors" Target="../diagrams/colors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8.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24.jpeg"/></Relationships>
</file>

<file path=ppt/slides/_rels/slide2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14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30.jpeg"/><Relationship Id="rId7" Type="http://schemas.openxmlformats.org/officeDocument/2006/relationships/image" Target="../media/image152.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31.png"/><Relationship Id="rId9" Type="http://schemas.openxmlformats.org/officeDocument/2006/relationships/image" Target="../media/image154.png"/></Relationships>
</file>

<file path=ppt/slides/_rels/slide3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153.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155.jpeg"/><Relationship Id="rId4" Type="http://schemas.openxmlformats.org/officeDocument/2006/relationships/image" Target="../media/image124.jpeg"/></Relationships>
</file>

<file path=ppt/slides/_rels/slide3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8.xml"/><Relationship Id="rId1" Type="http://schemas.openxmlformats.org/officeDocument/2006/relationships/vmlDrawing" Target="../drawings/vmlDrawing5.vml"/><Relationship Id="rId4" Type="http://schemas.openxmlformats.org/officeDocument/2006/relationships/image" Target="../media/image157.png"/></Relationships>
</file>

<file path=ppt/slides/_rels/slide3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8.xml"/><Relationship Id="rId4" Type="http://schemas.openxmlformats.org/officeDocument/2006/relationships/image" Target="../media/image160.png"/></Relationships>
</file>

<file path=ppt/slides/_rels/slide3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22.png"/><Relationship Id="rId18" Type="http://schemas.openxmlformats.org/officeDocument/2006/relationships/image" Target="../media/image27.jpeg"/><Relationship Id="rId26" Type="http://schemas.openxmlformats.org/officeDocument/2006/relationships/image" Target="../media/image35.png"/><Relationship Id="rId3" Type="http://schemas.openxmlformats.org/officeDocument/2006/relationships/image" Target="../media/image12.jpeg"/><Relationship Id="rId21" Type="http://schemas.openxmlformats.org/officeDocument/2006/relationships/image" Target="../media/image30.jpe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jpeg"/><Relationship Id="rId33" Type="http://schemas.openxmlformats.org/officeDocument/2006/relationships/image" Target="../media/image42.jpeg"/><Relationship Id="rId2" Type="http://schemas.openxmlformats.org/officeDocument/2006/relationships/notesSlide" Target="../notesSlides/notesSlide4.xml"/><Relationship Id="rId16" Type="http://schemas.openxmlformats.org/officeDocument/2006/relationships/image" Target="../media/image25.jpeg"/><Relationship Id="rId20" Type="http://schemas.openxmlformats.org/officeDocument/2006/relationships/image" Target="../media/image29.gif"/><Relationship Id="rId29" Type="http://schemas.openxmlformats.org/officeDocument/2006/relationships/image" Target="../media/image38.jpeg"/><Relationship Id="rId1" Type="http://schemas.openxmlformats.org/officeDocument/2006/relationships/slideLayout" Target="../slideLayouts/slideLayout8.xml"/><Relationship Id="rId6" Type="http://schemas.openxmlformats.org/officeDocument/2006/relationships/image" Target="../media/image15.jpeg"/><Relationship Id="rId11" Type="http://schemas.openxmlformats.org/officeDocument/2006/relationships/image" Target="../media/image20.jpeg"/><Relationship Id="rId24" Type="http://schemas.openxmlformats.org/officeDocument/2006/relationships/image" Target="../media/image33.png"/><Relationship Id="rId32" Type="http://schemas.openxmlformats.org/officeDocument/2006/relationships/image" Target="../media/image41.jpeg"/><Relationship Id="rId5" Type="http://schemas.openxmlformats.org/officeDocument/2006/relationships/image" Target="../media/image14.jpeg"/><Relationship Id="rId15" Type="http://schemas.openxmlformats.org/officeDocument/2006/relationships/image" Target="../media/image24.gif"/><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19.png"/><Relationship Id="rId19" Type="http://schemas.openxmlformats.org/officeDocument/2006/relationships/image" Target="../media/image28.jpeg"/><Relationship Id="rId31" Type="http://schemas.openxmlformats.org/officeDocument/2006/relationships/image" Target="../media/image40.jpeg"/><Relationship Id="rId4" Type="http://schemas.openxmlformats.org/officeDocument/2006/relationships/image" Target="../media/image13.gif"/><Relationship Id="rId9" Type="http://schemas.openxmlformats.org/officeDocument/2006/relationships/image" Target="../media/image18.jpeg"/><Relationship Id="rId14" Type="http://schemas.openxmlformats.org/officeDocument/2006/relationships/image" Target="../media/image23.png"/><Relationship Id="rId22" Type="http://schemas.openxmlformats.org/officeDocument/2006/relationships/image" Target="../media/image31.jpeg"/><Relationship Id="rId27" Type="http://schemas.openxmlformats.org/officeDocument/2006/relationships/image" Target="../media/image36.jpeg"/><Relationship Id="rId30" Type="http://schemas.openxmlformats.org/officeDocument/2006/relationships/image" Target="../media/image39.jpe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jpe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jpeg"/><Relationship Id="rId12" Type="http://schemas.openxmlformats.org/officeDocument/2006/relationships/image" Target="../media/image52.jpeg"/><Relationship Id="rId17" Type="http://schemas.openxmlformats.org/officeDocument/2006/relationships/image" Target="../media/image57.jpeg"/><Relationship Id="rId25" Type="http://schemas.openxmlformats.org/officeDocument/2006/relationships/image" Target="../media/image65.jpeg"/><Relationship Id="rId2" Type="http://schemas.openxmlformats.org/officeDocument/2006/relationships/notesSlide" Target="../notesSlides/notesSlide5.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8.xml"/><Relationship Id="rId6" Type="http://schemas.openxmlformats.org/officeDocument/2006/relationships/image" Target="../media/image46.jpeg"/><Relationship Id="rId11" Type="http://schemas.openxmlformats.org/officeDocument/2006/relationships/image" Target="../media/image51.jpeg"/><Relationship Id="rId24" Type="http://schemas.openxmlformats.org/officeDocument/2006/relationships/image" Target="../media/image64.png"/><Relationship Id="rId5" Type="http://schemas.openxmlformats.org/officeDocument/2006/relationships/image" Target="../media/image45.jpeg"/><Relationship Id="rId15" Type="http://schemas.openxmlformats.org/officeDocument/2006/relationships/image" Target="../media/image55.jpe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jpe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jpeg"/><Relationship Id="rId22" Type="http://schemas.openxmlformats.org/officeDocument/2006/relationships/image" Target="../media/image62.jpeg"/></Relationships>
</file>

<file path=ppt/slides/_rels/slide6.xml.rels><?xml version="1.0" encoding="UTF-8" standalone="yes"?>
<Relationships xmlns="http://schemas.openxmlformats.org/package/2006/relationships"><Relationship Id="rId13" Type="http://schemas.openxmlformats.org/officeDocument/2006/relationships/image" Target="../media/image77.jpeg"/><Relationship Id="rId18" Type="http://schemas.openxmlformats.org/officeDocument/2006/relationships/image" Target="../media/image82.png"/><Relationship Id="rId26" Type="http://schemas.openxmlformats.org/officeDocument/2006/relationships/image" Target="../media/image90.jpeg"/><Relationship Id="rId39" Type="http://schemas.openxmlformats.org/officeDocument/2006/relationships/image" Target="../media/image102.png"/><Relationship Id="rId21" Type="http://schemas.openxmlformats.org/officeDocument/2006/relationships/image" Target="../media/image85.png"/><Relationship Id="rId34" Type="http://schemas.openxmlformats.org/officeDocument/2006/relationships/image" Target="../media/image97.png"/><Relationship Id="rId42" Type="http://schemas.openxmlformats.org/officeDocument/2006/relationships/image" Target="../media/image105.jpeg"/><Relationship Id="rId47" Type="http://schemas.openxmlformats.org/officeDocument/2006/relationships/image" Target="../media/image110.png"/><Relationship Id="rId50" Type="http://schemas.openxmlformats.org/officeDocument/2006/relationships/image" Target="../media/image113.jpeg"/><Relationship Id="rId55" Type="http://schemas.openxmlformats.org/officeDocument/2006/relationships/image" Target="../media/image118.jpeg"/><Relationship Id="rId7" Type="http://schemas.openxmlformats.org/officeDocument/2006/relationships/image" Target="../media/image71.png"/><Relationship Id="rId12" Type="http://schemas.openxmlformats.org/officeDocument/2006/relationships/image" Target="../media/image76.jpeg"/><Relationship Id="rId17" Type="http://schemas.openxmlformats.org/officeDocument/2006/relationships/image" Target="../media/image81.png"/><Relationship Id="rId25" Type="http://schemas.openxmlformats.org/officeDocument/2006/relationships/image" Target="../media/image89.jpeg"/><Relationship Id="rId33" Type="http://schemas.openxmlformats.org/officeDocument/2006/relationships/image" Target="../media/image96.png"/><Relationship Id="rId38" Type="http://schemas.openxmlformats.org/officeDocument/2006/relationships/image" Target="../media/image101.png"/><Relationship Id="rId46" Type="http://schemas.openxmlformats.org/officeDocument/2006/relationships/image" Target="../media/image109.jpeg"/><Relationship Id="rId2" Type="http://schemas.openxmlformats.org/officeDocument/2006/relationships/notesSlide" Target="../notesSlides/notesSlide6.xml"/><Relationship Id="rId16" Type="http://schemas.openxmlformats.org/officeDocument/2006/relationships/image" Target="../media/image80.gif"/><Relationship Id="rId20" Type="http://schemas.openxmlformats.org/officeDocument/2006/relationships/image" Target="../media/image84.jpeg"/><Relationship Id="rId29" Type="http://schemas.openxmlformats.org/officeDocument/2006/relationships/image" Target="../media/image19.png"/><Relationship Id="rId41" Type="http://schemas.openxmlformats.org/officeDocument/2006/relationships/image" Target="../media/image104.jpeg"/><Relationship Id="rId54" Type="http://schemas.openxmlformats.org/officeDocument/2006/relationships/image" Target="../media/image117.png"/><Relationship Id="rId1" Type="http://schemas.openxmlformats.org/officeDocument/2006/relationships/slideLayout" Target="../slideLayouts/slideLayout8.xml"/><Relationship Id="rId6" Type="http://schemas.openxmlformats.org/officeDocument/2006/relationships/image" Target="../media/image70.png"/><Relationship Id="rId11" Type="http://schemas.openxmlformats.org/officeDocument/2006/relationships/image" Target="../media/image75.jpeg"/><Relationship Id="rId24" Type="http://schemas.openxmlformats.org/officeDocument/2006/relationships/image" Target="../media/image88.png"/><Relationship Id="rId32" Type="http://schemas.openxmlformats.org/officeDocument/2006/relationships/image" Target="../media/image95.png"/><Relationship Id="rId37" Type="http://schemas.openxmlformats.org/officeDocument/2006/relationships/image" Target="../media/image100.png"/><Relationship Id="rId40" Type="http://schemas.openxmlformats.org/officeDocument/2006/relationships/image" Target="../media/image103.jpeg"/><Relationship Id="rId45" Type="http://schemas.openxmlformats.org/officeDocument/2006/relationships/image" Target="../media/image108.png"/><Relationship Id="rId53" Type="http://schemas.openxmlformats.org/officeDocument/2006/relationships/image" Target="../media/image116.jpeg"/><Relationship Id="rId5" Type="http://schemas.openxmlformats.org/officeDocument/2006/relationships/image" Target="../media/image69.png"/><Relationship Id="rId15" Type="http://schemas.openxmlformats.org/officeDocument/2006/relationships/image" Target="../media/image79.jpeg"/><Relationship Id="rId23" Type="http://schemas.openxmlformats.org/officeDocument/2006/relationships/image" Target="../media/image87.gif"/><Relationship Id="rId28" Type="http://schemas.openxmlformats.org/officeDocument/2006/relationships/image" Target="../media/image92.png"/><Relationship Id="rId36" Type="http://schemas.openxmlformats.org/officeDocument/2006/relationships/image" Target="../media/image99.png"/><Relationship Id="rId49" Type="http://schemas.openxmlformats.org/officeDocument/2006/relationships/image" Target="../media/image112.jpeg"/><Relationship Id="rId57" Type="http://schemas.openxmlformats.org/officeDocument/2006/relationships/image" Target="../media/image120.png"/><Relationship Id="rId10" Type="http://schemas.openxmlformats.org/officeDocument/2006/relationships/image" Target="../media/image74.jpeg"/><Relationship Id="rId19" Type="http://schemas.openxmlformats.org/officeDocument/2006/relationships/image" Target="../media/image83.png"/><Relationship Id="rId31" Type="http://schemas.openxmlformats.org/officeDocument/2006/relationships/image" Target="../media/image94.jpeg"/><Relationship Id="rId44" Type="http://schemas.openxmlformats.org/officeDocument/2006/relationships/image" Target="../media/image107.gif"/><Relationship Id="rId52" Type="http://schemas.openxmlformats.org/officeDocument/2006/relationships/image" Target="../media/image115.png"/><Relationship Id="rId4" Type="http://schemas.openxmlformats.org/officeDocument/2006/relationships/image" Target="../media/image68.jpeg"/><Relationship Id="rId9" Type="http://schemas.openxmlformats.org/officeDocument/2006/relationships/image" Target="../media/image73.png"/><Relationship Id="rId14" Type="http://schemas.openxmlformats.org/officeDocument/2006/relationships/image" Target="../media/image78.gif"/><Relationship Id="rId22" Type="http://schemas.openxmlformats.org/officeDocument/2006/relationships/image" Target="../media/image86.jpeg"/><Relationship Id="rId27" Type="http://schemas.openxmlformats.org/officeDocument/2006/relationships/image" Target="../media/image91.png"/><Relationship Id="rId30" Type="http://schemas.openxmlformats.org/officeDocument/2006/relationships/image" Target="../media/image93.png"/><Relationship Id="rId35" Type="http://schemas.openxmlformats.org/officeDocument/2006/relationships/image" Target="../media/image98.jpeg"/><Relationship Id="rId43" Type="http://schemas.openxmlformats.org/officeDocument/2006/relationships/image" Target="../media/image106.png"/><Relationship Id="rId48" Type="http://schemas.openxmlformats.org/officeDocument/2006/relationships/image" Target="../media/image111.png"/><Relationship Id="rId56" Type="http://schemas.openxmlformats.org/officeDocument/2006/relationships/image" Target="../media/image119.png"/><Relationship Id="rId8" Type="http://schemas.openxmlformats.org/officeDocument/2006/relationships/image" Target="../media/image72.gif"/><Relationship Id="rId51" Type="http://schemas.openxmlformats.org/officeDocument/2006/relationships/image" Target="../media/image114.png"/><Relationship Id="rId3" Type="http://schemas.openxmlformats.org/officeDocument/2006/relationships/image" Target="../media/image67.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121.pn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1040524" y="6858000"/>
            <a:ext cx="10316198" cy="193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Arial" charset="0"/>
                <a:ea typeface="ＭＳ Ｐゴシック" pitchFamily="1" charset="-128"/>
              </a:defRPr>
            </a:lvl1pPr>
            <a:lvl2pPr marL="742950" indent="-285750" defTabSz="457200" eaLnBrk="0" hangingPunct="0">
              <a:defRPr>
                <a:solidFill>
                  <a:schemeClr val="tx1"/>
                </a:solidFill>
                <a:latin typeface="Arial" charset="0"/>
                <a:ea typeface="ＭＳ Ｐゴシック" pitchFamily="1" charset="-128"/>
              </a:defRPr>
            </a:lvl2pPr>
            <a:lvl3pPr marL="1143000" indent="-228600" defTabSz="457200" eaLnBrk="0" hangingPunct="0">
              <a:defRPr>
                <a:solidFill>
                  <a:schemeClr val="tx1"/>
                </a:solidFill>
                <a:latin typeface="Arial" charset="0"/>
                <a:ea typeface="ＭＳ Ｐゴシック" pitchFamily="1" charset="-128"/>
              </a:defRPr>
            </a:lvl3pPr>
            <a:lvl4pPr marL="1600200" indent="-228600" defTabSz="457200" eaLnBrk="0" hangingPunct="0">
              <a:defRPr>
                <a:solidFill>
                  <a:schemeClr val="tx1"/>
                </a:solidFill>
                <a:latin typeface="Arial" charset="0"/>
                <a:ea typeface="ＭＳ Ｐゴシック" pitchFamily="1" charset="-128"/>
              </a:defRPr>
            </a:lvl4pPr>
            <a:lvl5pPr marL="2057400" indent="-228600" defTabSz="4572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algn="ctr"/>
            <a:r>
              <a:rPr lang="en-US" sz="7200" dirty="0">
                <a:latin typeface="ChollaSans-Thin" panose="020B0200000000000000" pitchFamily="34" charset="0"/>
              </a:rPr>
              <a:t>Do more. Faster. With less.</a:t>
            </a:r>
            <a:r>
              <a:rPr dirty="0" smtClean="0"/>
              <a:t> </a:t>
            </a:r>
            <a:r>
              <a:rPr lang="en-GB" sz="7200" baseline="30000" dirty="0">
                <a:latin typeface="ChollaSans-Thin" panose="020B0200000000000000" pitchFamily="34" charset="0"/>
              </a:rPr>
              <a:t>TM</a:t>
            </a:r>
            <a:endParaRPr lang="cs-CZ" sz="7200" baseline="30000" dirty="0">
              <a:latin typeface="ChollaSans-Thin" panose="020B0200000000000000" pitchFamily="34" charset="0"/>
            </a:endParaRPr>
          </a:p>
        </p:txBody>
      </p:sp>
      <p:sp>
        <p:nvSpPr>
          <p:cNvPr id="6" name="Rectangle 4"/>
          <p:cNvSpPr txBox="1">
            <a:spLocks noChangeArrowheads="1"/>
          </p:cNvSpPr>
          <p:nvPr/>
        </p:nvSpPr>
        <p:spPr bwMode="auto">
          <a:xfrm>
            <a:off x="-404916" y="5314950"/>
            <a:ext cx="6603539" cy="193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Arial" charset="0"/>
                <a:ea typeface="ＭＳ Ｐゴシック" pitchFamily="1" charset="-128"/>
              </a:defRPr>
            </a:lvl1pPr>
            <a:lvl2pPr marL="742950" indent="-285750" defTabSz="457200" eaLnBrk="0" hangingPunct="0">
              <a:defRPr>
                <a:solidFill>
                  <a:schemeClr val="tx1"/>
                </a:solidFill>
                <a:latin typeface="Arial" charset="0"/>
                <a:ea typeface="ＭＳ Ｐゴシック" pitchFamily="1" charset="-128"/>
              </a:defRPr>
            </a:lvl2pPr>
            <a:lvl3pPr marL="1143000" indent="-228600" defTabSz="457200" eaLnBrk="0" hangingPunct="0">
              <a:defRPr>
                <a:solidFill>
                  <a:schemeClr val="tx1"/>
                </a:solidFill>
                <a:latin typeface="Arial" charset="0"/>
                <a:ea typeface="ＭＳ Ｐゴシック" pitchFamily="1" charset="-128"/>
              </a:defRPr>
            </a:lvl3pPr>
            <a:lvl4pPr marL="1600200" indent="-228600" defTabSz="457200" eaLnBrk="0" hangingPunct="0">
              <a:defRPr>
                <a:solidFill>
                  <a:schemeClr val="tx1"/>
                </a:solidFill>
                <a:latin typeface="Arial" charset="0"/>
                <a:ea typeface="ＭＳ Ｐゴシック" pitchFamily="1" charset="-128"/>
              </a:defRPr>
            </a:lvl4pPr>
            <a:lvl5pPr marL="2057400" indent="-228600" defTabSz="4572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algn="ctr"/>
            <a:endParaRPr lang="en-US" sz="5000" baseline="30000" dirty="0">
              <a:solidFill>
                <a:schemeClr val="bg1">
                  <a:lumMod val="75000"/>
                </a:schemeClr>
              </a:solidFill>
              <a:latin typeface="ChollaSans-Thin" panose="020B0200000000000000" pitchFamily="34" charset="0"/>
            </a:endParaRPr>
          </a:p>
        </p:txBody>
      </p:sp>
      <p:sp>
        <p:nvSpPr>
          <p:cNvPr id="7" name="Rectangle 4"/>
          <p:cNvSpPr txBox="1">
            <a:spLocks noChangeArrowheads="1"/>
          </p:cNvSpPr>
          <p:nvPr/>
        </p:nvSpPr>
        <p:spPr bwMode="auto">
          <a:xfrm>
            <a:off x="5867193" y="5314950"/>
            <a:ext cx="6603539" cy="193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Arial" charset="0"/>
                <a:ea typeface="ＭＳ Ｐゴシック" pitchFamily="1" charset="-128"/>
              </a:defRPr>
            </a:lvl1pPr>
            <a:lvl2pPr marL="742950" indent="-285750" defTabSz="457200" eaLnBrk="0" hangingPunct="0">
              <a:defRPr>
                <a:solidFill>
                  <a:schemeClr val="tx1"/>
                </a:solidFill>
                <a:latin typeface="Arial" charset="0"/>
                <a:ea typeface="ＭＳ Ｐゴシック" pitchFamily="1" charset="-128"/>
              </a:defRPr>
            </a:lvl2pPr>
            <a:lvl3pPr marL="1143000" indent="-228600" defTabSz="457200" eaLnBrk="0" hangingPunct="0">
              <a:defRPr>
                <a:solidFill>
                  <a:schemeClr val="tx1"/>
                </a:solidFill>
                <a:latin typeface="Arial" charset="0"/>
                <a:ea typeface="ＭＳ Ｐゴシック" pitchFamily="1" charset="-128"/>
              </a:defRPr>
            </a:lvl3pPr>
            <a:lvl4pPr marL="1600200" indent="-228600" defTabSz="457200" eaLnBrk="0" hangingPunct="0">
              <a:defRPr>
                <a:solidFill>
                  <a:schemeClr val="tx1"/>
                </a:solidFill>
                <a:latin typeface="Arial" charset="0"/>
                <a:ea typeface="ＭＳ Ｐゴシック" pitchFamily="1" charset="-128"/>
              </a:defRPr>
            </a:lvl4pPr>
            <a:lvl5pPr marL="2057400" indent="-228600" defTabSz="4572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algn="ctr"/>
            <a:endParaRPr lang="en-US" sz="5000" baseline="30000" dirty="0">
              <a:solidFill>
                <a:schemeClr val="bg1">
                  <a:lumMod val="75000"/>
                </a:schemeClr>
              </a:solidFill>
              <a:latin typeface="ChollaSans-Thin" panose="020B0200000000000000" pitchFamily="34" charset="0"/>
            </a:endParaRPr>
          </a:p>
        </p:txBody>
      </p:sp>
      <p:pic>
        <p:nvPicPr>
          <p:cNvPr id="2" name="Picture 1"/>
          <p:cNvPicPr>
            <a:picLocks noChangeAspect="1"/>
          </p:cNvPicPr>
          <p:nvPr/>
        </p:nvPicPr>
        <p:blipFill>
          <a:blip r:embed="rId3"/>
          <a:stretch>
            <a:fillRect/>
          </a:stretch>
        </p:blipFill>
        <p:spPr>
          <a:xfrm>
            <a:off x="1243012" y="2762250"/>
            <a:ext cx="9705975" cy="13335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839" y="6001743"/>
            <a:ext cx="1594157" cy="738626"/>
          </a:xfrm>
          <a:prstGeom prst="rect">
            <a:avLst/>
          </a:prstGeom>
        </p:spPr>
      </p:pic>
    </p:spTree>
    <p:extLst>
      <p:ext uri="{BB962C8B-B14F-4D97-AF65-F5344CB8AC3E}">
        <p14:creationId xmlns:p14="http://schemas.microsoft.com/office/powerpoint/2010/main" val="12674877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nvPr>
        </p:nvGraphicFramePr>
        <p:xfrm>
          <a:off x="5885053" y="643564"/>
          <a:ext cx="6306947" cy="5399949"/>
        </p:xfrm>
        <a:graphic>
          <a:graphicData uri="http://schemas.openxmlformats.org/presentationml/2006/ole">
            <mc:AlternateContent xmlns:mc="http://schemas.openxmlformats.org/markup-compatibility/2006">
              <mc:Choice xmlns:v="urn:schemas-microsoft-com:vml" Requires="v">
                <p:oleObj spid="_x0000_s133184" r:id="rId4" imgW="7860317" imgH="6730159" progId="">
                  <p:embed/>
                </p:oleObj>
              </mc:Choice>
              <mc:Fallback>
                <p:oleObj r:id="rId4" imgW="7860317" imgH="6730159" progId="">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5053" y="643564"/>
                        <a:ext cx="6306947" cy="53999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dirty="0" smtClean="0"/>
              <a:t>Běžné výzvy</a:t>
            </a:r>
            <a:endParaRPr lang="cs-CZ" dirty="0">
              <a:solidFill>
                <a:srgbClr val="FF0000"/>
              </a:solidFill>
            </a:endParaRPr>
          </a:p>
        </p:txBody>
      </p:sp>
      <p:sp>
        <p:nvSpPr>
          <p:cNvPr id="3" name="Text Placeholder 2"/>
          <p:cNvSpPr>
            <a:spLocks noGrp="1"/>
          </p:cNvSpPr>
          <p:nvPr>
            <p:ph type="body" sz="quarter" idx="13"/>
          </p:nvPr>
        </p:nvSpPr>
        <p:spPr>
          <a:xfrm>
            <a:off x="674923" y="1099343"/>
            <a:ext cx="10972799" cy="456409"/>
          </a:xfrm>
        </p:spPr>
        <p:txBody>
          <a:bodyPr>
            <a:normAutofit/>
          </a:bodyPr>
          <a:lstStyle/>
          <a:p>
            <a:r>
              <a:rPr dirty="0" smtClean="0"/>
              <a:t>Denní „bolesti“, které zažíváte</a:t>
            </a:r>
          </a:p>
        </p:txBody>
      </p:sp>
      <p:graphicFrame>
        <p:nvGraphicFramePr>
          <p:cNvPr id="7" name="Content Placeholder 4"/>
          <p:cNvGraphicFramePr>
            <a:graphicFrameLocks/>
          </p:cNvGraphicFramePr>
          <p:nvPr>
            <p:extLst>
              <p:ext uri="{D42A27DB-BD31-4B8C-83A1-F6EECF244321}">
                <p14:modId xmlns:p14="http://schemas.microsoft.com/office/powerpoint/2010/main" val="3356186108"/>
              </p:ext>
            </p:extLst>
          </p:nvPr>
        </p:nvGraphicFramePr>
        <p:xfrm>
          <a:off x="230201" y="1948531"/>
          <a:ext cx="11274444" cy="45144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96009060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653" y="63111"/>
            <a:ext cx="11949343" cy="6108431"/>
          </a:xfrm>
          <a:prstGeom prst="rect">
            <a:avLst/>
          </a:prstGeom>
        </p:spPr>
      </p:pic>
      <p:sp>
        <p:nvSpPr>
          <p:cNvPr id="18" name="Rectangle 17"/>
          <p:cNvSpPr/>
          <p:nvPr/>
        </p:nvSpPr>
        <p:spPr bwMode="auto">
          <a:xfrm>
            <a:off x="10268712" y="6173005"/>
            <a:ext cx="2075688" cy="684995"/>
          </a:xfrm>
          <a:prstGeom prst="rect">
            <a:avLst/>
          </a:prstGeom>
          <a:solidFill>
            <a:schemeClr val="bg1"/>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ndParaRPr>
          </a:p>
        </p:txBody>
      </p:sp>
      <p:sp>
        <p:nvSpPr>
          <p:cNvPr id="8" name="Rounded Rectangle 7"/>
          <p:cNvSpPr/>
          <p:nvPr/>
        </p:nvSpPr>
        <p:spPr bwMode="auto">
          <a:xfrm>
            <a:off x="293495" y="3746500"/>
            <a:ext cx="7945157" cy="2824069"/>
          </a:xfrm>
          <a:prstGeom prst="roundRect">
            <a:avLst>
              <a:gd name="adj" fmla="val 8875"/>
            </a:avLst>
          </a:prstGeom>
          <a:gradFill flip="none" rotWithShape="1">
            <a:gsLst>
              <a:gs pos="17000">
                <a:schemeClr val="accent6">
                  <a:alpha val="43000"/>
                </a:schemeClr>
              </a:gs>
              <a:gs pos="60000">
                <a:schemeClr val="accent6">
                  <a:lumMod val="60000"/>
                  <a:lumOff val="40000"/>
                </a:schemeClr>
              </a:gs>
            </a:gsLst>
            <a:lin ang="10800000" scaled="1"/>
            <a:tileRect/>
          </a:gra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ndParaRPr>
          </a:p>
        </p:txBody>
      </p:sp>
      <p:sp>
        <p:nvSpPr>
          <p:cNvPr id="9" name="Rectangle 8"/>
          <p:cNvSpPr/>
          <p:nvPr/>
        </p:nvSpPr>
        <p:spPr>
          <a:xfrm>
            <a:off x="516229" y="4114508"/>
            <a:ext cx="7631075" cy="2142125"/>
          </a:xfrm>
          <a:prstGeom prst="rect">
            <a:avLst/>
          </a:prstGeom>
        </p:spPr>
        <p:txBody>
          <a:bodyPr wrap="square">
            <a:spAutoFit/>
          </a:bodyPr>
          <a:lstStyle/>
          <a:p>
            <a:pPr lvl="0" fontAlgn="auto">
              <a:lnSpc>
                <a:spcPct val="90000"/>
              </a:lnSpc>
              <a:spcAft>
                <a:spcPts val="0"/>
              </a:spcAft>
              <a:defRPr/>
            </a:pPr>
            <a:r>
              <a:rPr lang="en-US" sz="3700" b="1" dirty="0">
                <a:solidFill>
                  <a:schemeClr val="bg1"/>
                </a:solidFill>
              </a:rPr>
              <a:t>Řešení pro správu štítků </a:t>
            </a:r>
          </a:p>
          <a:p>
            <a:pPr lvl="0" fontAlgn="auto">
              <a:lnSpc>
                <a:spcPct val="90000"/>
              </a:lnSpc>
              <a:spcAft>
                <a:spcPts val="0"/>
              </a:spcAft>
              <a:defRPr/>
            </a:pPr>
            <a:r>
              <a:rPr lang="en-US" sz="3700" b="1" dirty="0">
                <a:solidFill>
                  <a:schemeClr val="accent6">
                    <a:lumMod val="40000"/>
                    <a:lumOff val="60000"/>
                  </a:schemeClr>
                </a:solidFill>
              </a:rPr>
              <a:t>   Správa dokumentů</a:t>
            </a:r>
          </a:p>
          <a:p>
            <a:pPr lvl="0" fontAlgn="auto">
              <a:lnSpc>
                <a:spcPct val="90000"/>
              </a:lnSpc>
              <a:spcAft>
                <a:spcPts val="0"/>
              </a:spcAft>
              <a:defRPr/>
            </a:pPr>
            <a:r>
              <a:rPr lang="en-US" sz="3700" b="1" dirty="0">
                <a:solidFill>
                  <a:schemeClr val="accent6">
                    <a:lumMod val="40000"/>
                    <a:lumOff val="60000"/>
                  </a:schemeClr>
                </a:solidFill>
              </a:rPr>
              <a:t>       Správa životního cyklu</a:t>
            </a:r>
          </a:p>
          <a:p>
            <a:pPr lvl="0" fontAlgn="auto">
              <a:lnSpc>
                <a:spcPct val="90000"/>
              </a:lnSpc>
              <a:spcAft>
                <a:spcPts val="0"/>
              </a:spcAft>
              <a:defRPr/>
            </a:pPr>
            <a:r>
              <a:rPr lang="en-US" sz="3700" b="1" dirty="0">
                <a:solidFill>
                  <a:schemeClr val="accent6">
                    <a:lumMod val="40000"/>
                    <a:lumOff val="60000"/>
                  </a:schemeClr>
                </a:solidFill>
              </a:rPr>
              <a:t>            Správa kvality</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52839" y="6001743"/>
            <a:ext cx="1594157" cy="738626"/>
          </a:xfrm>
          <a:prstGeom prst="rect">
            <a:avLst/>
          </a:prstGeom>
        </p:spPr>
      </p:pic>
    </p:spTree>
    <p:extLst>
      <p:ext uri="{BB962C8B-B14F-4D97-AF65-F5344CB8AC3E}">
        <p14:creationId xmlns:p14="http://schemas.microsoft.com/office/powerpoint/2010/main" val="23009762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smtClean="0"/>
              <a:t>Řešení pro správu štítků (LMS)</a:t>
            </a:r>
            <a:r>
              <a:t/>
            </a:r>
            <a:br/>
            <a:r>
              <a:t/>
            </a:r>
            <a:br/>
            <a:r>
              <a:rPr lang="en-US" dirty="0" smtClean="0"/>
              <a:t>	</a:t>
            </a:r>
            <a:endParaRPr lang="cs-CZ" dirty="0"/>
          </a:p>
        </p:txBody>
      </p:sp>
      <p:pic>
        <p:nvPicPr>
          <p:cNvPr id="7" name="Picture 6"/>
          <p:cNvPicPr>
            <a:picLocks noChangeAspect="1"/>
          </p:cNvPicPr>
          <p:nvPr/>
        </p:nvPicPr>
        <p:blipFill>
          <a:blip r:embed="rId3"/>
          <a:stretch>
            <a:fillRect/>
          </a:stretch>
        </p:blipFill>
        <p:spPr>
          <a:xfrm>
            <a:off x="9234588" y="953037"/>
            <a:ext cx="2840413" cy="4820829"/>
          </a:xfrm>
          <a:prstGeom prst="rect">
            <a:avLst/>
          </a:prstGeom>
        </p:spPr>
      </p:pic>
      <p:sp>
        <p:nvSpPr>
          <p:cNvPr id="4" name="Content Placeholder 3"/>
          <p:cNvSpPr>
            <a:spLocks noGrp="1"/>
          </p:cNvSpPr>
          <p:nvPr>
            <p:ph sz="quarter" idx="14"/>
          </p:nvPr>
        </p:nvSpPr>
        <p:spPr>
          <a:xfrm>
            <a:off x="609606" y="953037"/>
            <a:ext cx="8563892" cy="5401472"/>
          </a:xfrm>
        </p:spPr>
        <p:txBody>
          <a:bodyPr>
            <a:noAutofit/>
          </a:bodyPr>
          <a:lstStyle/>
          <a:p>
            <a:pPr lvl="1" eaLnBrk="0" hangingPunct="0">
              <a:lnSpc>
                <a:spcPts val="2900"/>
              </a:lnSpc>
              <a:spcBef>
                <a:spcPts val="0"/>
              </a:spcBef>
              <a:buSzPct val="100000"/>
              <a:defRPr/>
            </a:pPr>
            <a:r>
              <a:rPr lang="en-GB" sz="2200" b="1" i="1" dirty="0">
                <a:latin typeface="+mj-lt"/>
              </a:rPr>
              <a:t>Co je to?</a:t>
            </a:r>
          </a:p>
          <a:p>
            <a:pPr lvl="2" eaLnBrk="0" hangingPunct="0">
              <a:lnSpc>
                <a:spcPts val="2900"/>
              </a:lnSpc>
              <a:spcBef>
                <a:spcPts val="0"/>
              </a:spcBef>
              <a:buSzPct val="100000"/>
              <a:defRPr/>
            </a:pPr>
            <a:r>
              <a:rPr lang="en-GB" sz="2200" dirty="0">
                <a:latin typeface="+mj-lt"/>
              </a:rPr>
              <a:t>Řešení pro návrhy, tisk a správu dokumentů pro více uživatelů</a:t>
            </a:r>
          </a:p>
          <a:p>
            <a:pPr lvl="2" eaLnBrk="0" hangingPunct="0">
              <a:lnSpc>
                <a:spcPts val="2900"/>
              </a:lnSpc>
              <a:spcBef>
                <a:spcPts val="0"/>
              </a:spcBef>
              <a:buSzPct val="100000"/>
              <a:defRPr/>
            </a:pPr>
            <a:r>
              <a:rPr lang="en-GB" sz="2200" dirty="0">
                <a:latin typeface="+mj-lt"/>
              </a:rPr>
              <a:t>Jednoduché nasazení, údržba a škálování</a:t>
            </a:r>
          </a:p>
          <a:p>
            <a:pPr marL="538162" lvl="2" indent="0" eaLnBrk="0" hangingPunct="0">
              <a:lnSpc>
                <a:spcPts val="2900"/>
              </a:lnSpc>
              <a:spcBef>
                <a:spcPts val="0"/>
              </a:spcBef>
              <a:buSzPct val="100000"/>
              <a:buNone/>
              <a:defRPr/>
            </a:pPr>
            <a:endParaRPr lang="cs-CZ" sz="1050" i="1" dirty="0">
              <a:latin typeface="+mj-lt"/>
            </a:endParaRPr>
          </a:p>
          <a:p>
            <a:pPr lvl="1" eaLnBrk="0" hangingPunct="0">
              <a:lnSpc>
                <a:spcPts val="2900"/>
              </a:lnSpc>
              <a:spcBef>
                <a:spcPts val="0"/>
              </a:spcBef>
              <a:buSzPct val="100000"/>
              <a:defRPr/>
            </a:pPr>
            <a:r>
              <a:rPr lang="en-GB" sz="2200" b="1" i="1" dirty="0">
                <a:latin typeface="+mj-lt"/>
              </a:rPr>
              <a:t>Proč existuje? </a:t>
            </a:r>
          </a:p>
          <a:p>
            <a:pPr lvl="2" eaLnBrk="0" hangingPunct="0">
              <a:lnSpc>
                <a:spcPts val="2900"/>
              </a:lnSpc>
              <a:spcBef>
                <a:spcPts val="0"/>
              </a:spcBef>
              <a:buSzPct val="100000"/>
              <a:defRPr/>
            </a:pPr>
            <a:r>
              <a:rPr dirty="0" smtClean="0"/>
              <a:t>Eliminace neplánovaných prostojů, zmírnění rizik, zvýšení agility a optimalizace procesů</a:t>
            </a:r>
            <a:r>
              <a:rPr lang="en-GB" sz="2200" dirty="0"/>
              <a:t> </a:t>
            </a:r>
            <a:endParaRPr lang="cs-CZ" sz="2200" dirty="0">
              <a:latin typeface="+mj-lt"/>
            </a:endParaRPr>
          </a:p>
          <a:p>
            <a:pPr lvl="3" eaLnBrk="0" hangingPunct="0">
              <a:lnSpc>
                <a:spcPts val="2900"/>
              </a:lnSpc>
              <a:spcBef>
                <a:spcPts val="0"/>
              </a:spcBef>
              <a:buSzPct val="100000"/>
              <a:defRPr/>
            </a:pPr>
            <a:r>
              <a:rPr lang="en-GB" sz="2200" dirty="0">
                <a:latin typeface="+mj-lt"/>
              </a:rPr>
              <a:t>Osvojení si osvědčených postupů</a:t>
            </a:r>
          </a:p>
          <a:p>
            <a:pPr lvl="2" eaLnBrk="0" hangingPunct="0">
              <a:lnSpc>
                <a:spcPts val="2900"/>
              </a:lnSpc>
              <a:spcBef>
                <a:spcPts val="0"/>
              </a:spcBef>
              <a:buSzPct val="100000"/>
              <a:defRPr/>
            </a:pPr>
            <a:r>
              <a:rPr lang="en-GB" sz="2200" dirty="0">
                <a:latin typeface="+mj-lt"/>
              </a:rPr>
              <a:t>Vylepšení produktivity tisku a snižování nákladů</a:t>
            </a:r>
          </a:p>
          <a:p>
            <a:pPr lvl="3" eaLnBrk="0" hangingPunct="0">
              <a:lnSpc>
                <a:spcPts val="2900"/>
              </a:lnSpc>
              <a:spcBef>
                <a:spcPts val="0"/>
              </a:spcBef>
              <a:buSzPct val="100000"/>
              <a:defRPr/>
            </a:pPr>
            <a:r>
              <a:rPr lang="en-GB" sz="2200" dirty="0">
                <a:latin typeface="+mj-lt"/>
              </a:rPr>
              <a:t>Do more. Faster. With less.</a:t>
            </a:r>
          </a:p>
          <a:p>
            <a:pPr lvl="2" eaLnBrk="0" hangingPunct="0">
              <a:lnSpc>
                <a:spcPts val="2900"/>
              </a:lnSpc>
              <a:spcBef>
                <a:spcPts val="0"/>
              </a:spcBef>
              <a:buSzPct val="100000"/>
              <a:defRPr/>
            </a:pPr>
            <a:endParaRPr lang="cs-CZ" sz="1050" dirty="0">
              <a:latin typeface="+mj-lt"/>
            </a:endParaRPr>
          </a:p>
          <a:p>
            <a:pPr lvl="1" eaLnBrk="0" hangingPunct="0">
              <a:lnSpc>
                <a:spcPts val="2900"/>
              </a:lnSpc>
              <a:spcBef>
                <a:spcPts val="0"/>
              </a:spcBef>
              <a:buSzPct val="100000"/>
              <a:defRPr/>
            </a:pPr>
            <a:r>
              <a:rPr lang="en-GB" sz="2200" b="1" dirty="0">
                <a:latin typeface="+mj-lt"/>
              </a:rPr>
              <a:t>Komu je řešení určeno?</a:t>
            </a:r>
          </a:p>
          <a:p>
            <a:pPr lvl="2" eaLnBrk="0" hangingPunct="0">
              <a:lnSpc>
                <a:spcPts val="2900"/>
              </a:lnSpc>
              <a:spcBef>
                <a:spcPts val="0"/>
              </a:spcBef>
              <a:buSzPct val="100000"/>
              <a:defRPr/>
            </a:pPr>
            <a:r>
              <a:rPr lang="en-GB" sz="2200" dirty="0">
                <a:latin typeface="+mj-lt"/>
              </a:rPr>
              <a:t>Firmy s </a:t>
            </a:r>
            <a:r>
              <a:rPr lang="en-GB" sz="2200" b="1" dirty="0">
                <a:latin typeface="+mj-lt"/>
              </a:rPr>
              <a:t>více osobami, které potřebují používat štítky</a:t>
            </a:r>
            <a:endParaRPr lang="cs-CZ" sz="2200" dirty="0">
              <a:latin typeface="+mj-lt"/>
            </a:endParaRPr>
          </a:p>
          <a:p>
            <a:pPr lvl="2" eaLnBrk="0" hangingPunct="0">
              <a:lnSpc>
                <a:spcPts val="2900"/>
              </a:lnSpc>
              <a:spcBef>
                <a:spcPts val="0"/>
              </a:spcBef>
              <a:buSzPct val="100000"/>
              <a:defRPr/>
            </a:pPr>
            <a:r>
              <a:rPr lang="en-GB" sz="2200" dirty="0">
                <a:latin typeface="+mj-lt"/>
              </a:rPr>
              <a:t>Firmy, které uplatňují řízení kvality</a:t>
            </a:r>
          </a:p>
          <a:p>
            <a:pPr lvl="2" eaLnBrk="0" hangingPunct="0">
              <a:lnSpc>
                <a:spcPts val="2900"/>
              </a:lnSpc>
              <a:spcBef>
                <a:spcPts val="0"/>
              </a:spcBef>
              <a:buSzPct val="100000"/>
              <a:defRPr/>
            </a:pPr>
            <a:r>
              <a:rPr lang="en-GB" sz="2200" dirty="0">
                <a:latin typeface="+mj-lt"/>
              </a:rPr>
              <a:t>Regulované trhy</a:t>
            </a:r>
          </a:p>
          <a:p>
            <a:pPr lvl="2" eaLnBrk="0" hangingPunct="0">
              <a:lnSpc>
                <a:spcPts val="2900"/>
              </a:lnSpc>
              <a:spcBef>
                <a:spcPts val="0"/>
              </a:spcBef>
              <a:buSzPct val="100000"/>
              <a:defRPr/>
            </a:pPr>
            <a:r>
              <a:rPr lang="en-GB" sz="2200" dirty="0">
                <a:latin typeface="+mj-lt"/>
              </a:rPr>
              <a:t>Velké podniky</a:t>
            </a:r>
          </a:p>
          <a:p>
            <a:pPr marL="269875" lvl="1" indent="0" eaLnBrk="0" hangingPunct="0">
              <a:lnSpc>
                <a:spcPts val="2900"/>
              </a:lnSpc>
              <a:spcBef>
                <a:spcPts val="0"/>
              </a:spcBef>
              <a:buSzPct val="100000"/>
              <a:buNone/>
              <a:defRPr/>
            </a:pPr>
            <a:endParaRPr lang="cs-CZ" sz="2200" dirty="0">
              <a:latin typeface="+mj-lt"/>
            </a:endParaRPr>
          </a:p>
          <a:p>
            <a:pPr lvl="2" eaLnBrk="0" hangingPunct="0">
              <a:lnSpc>
                <a:spcPts val="2900"/>
              </a:lnSpc>
              <a:spcBef>
                <a:spcPts val="0"/>
              </a:spcBef>
              <a:buSzPct val="100000"/>
              <a:defRPr/>
            </a:pPr>
            <a:endParaRPr lang="cs-CZ" sz="2200" dirty="0">
              <a:latin typeface="+mj-lt"/>
            </a:endParaRPr>
          </a:p>
          <a:p>
            <a:pPr lvl="2" eaLnBrk="0" hangingPunct="0">
              <a:lnSpc>
                <a:spcPts val="2900"/>
              </a:lnSpc>
              <a:spcBef>
                <a:spcPts val="0"/>
              </a:spcBef>
              <a:buSzPct val="100000"/>
              <a:defRPr/>
            </a:pPr>
            <a:endParaRPr lang="cs-CZ" sz="2200" dirty="0">
              <a:latin typeface="+mj-lt"/>
            </a:endParaRPr>
          </a:p>
          <a:p>
            <a:pPr marL="538162" lvl="2" indent="0" eaLnBrk="0" hangingPunct="0">
              <a:lnSpc>
                <a:spcPts val="2900"/>
              </a:lnSpc>
              <a:spcBef>
                <a:spcPts val="0"/>
              </a:spcBef>
              <a:buSzPct val="100000"/>
              <a:buNone/>
              <a:defRPr/>
            </a:pPr>
            <a:endParaRPr lang="cs-CZ" sz="2200" dirty="0">
              <a:latin typeface="+mj-lt"/>
            </a:endParaRPr>
          </a:p>
          <a:p>
            <a:pPr lvl="2" eaLnBrk="0" hangingPunct="0">
              <a:lnSpc>
                <a:spcPts val="2900"/>
              </a:lnSpc>
              <a:spcBef>
                <a:spcPts val="0"/>
              </a:spcBef>
              <a:buSzPct val="100000"/>
              <a:defRPr/>
            </a:pPr>
            <a:endParaRPr lang="cs-CZ" sz="2200" b="1" i="1" dirty="0">
              <a:latin typeface="+mj-lt"/>
            </a:endParaRPr>
          </a:p>
          <a:p>
            <a:pPr lvl="2" eaLnBrk="0" hangingPunct="0">
              <a:lnSpc>
                <a:spcPts val="2900"/>
              </a:lnSpc>
              <a:spcBef>
                <a:spcPts val="0"/>
              </a:spcBef>
              <a:buSzPct val="100000"/>
              <a:defRPr/>
            </a:pPr>
            <a:endParaRPr lang="cs-CZ" sz="2200" b="1" i="1" dirty="0">
              <a:latin typeface="+mj-lt"/>
            </a:endParaRPr>
          </a:p>
          <a:p>
            <a:pPr eaLnBrk="0" fontAlgn="auto" hangingPunct="0">
              <a:lnSpc>
                <a:spcPts val="2900"/>
              </a:lnSpc>
              <a:spcBef>
                <a:spcPts val="0"/>
              </a:spcBef>
              <a:spcAft>
                <a:spcPts val="0"/>
              </a:spcAft>
              <a:buSzPct val="100000"/>
              <a:defRPr/>
            </a:pPr>
            <a:endParaRPr lang="cs-CZ" sz="2200" i="1" dirty="0">
              <a:latin typeface="+mj-lt"/>
            </a:endParaRPr>
          </a:p>
        </p:txBody>
      </p:sp>
    </p:spTree>
    <p:extLst>
      <p:ext uri="{BB962C8B-B14F-4D97-AF65-F5344CB8AC3E}">
        <p14:creationId xmlns:p14="http://schemas.microsoft.com/office/powerpoint/2010/main" val="34447083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chemeClr val="accent2"/>
                                      </p:to>
                                    </p:animClr>
                                  </p:sub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chemeClr val="accent2"/>
                                      </p:to>
                                    </p:animClr>
                                  </p:sub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chemeClr val="accent2"/>
                                      </p:to>
                                    </p:animClr>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chemeClr val="accent2"/>
                                      </p:to>
                                    </p:animClr>
                                  </p:subTnLst>
                                </p:cTn>
                              </p:par>
                              <p:par>
                                <p:cTn id="19" presetID="10"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subTnLst>
                                    <p:animClr clrSpc="rgb" dir="cw">
                                      <p:cBhvr override="childStyle">
                                        <p:cTn dur="1" fill="hold" display="0" masterRel="nextClick" afterEffect="1"/>
                                        <p:tgtEl>
                                          <p:spTgt spid="4">
                                            <p:txEl>
                                              <p:pRg st="5" end="5"/>
                                            </p:txEl>
                                          </p:spTgt>
                                        </p:tgtEl>
                                        <p:attrNameLst>
                                          <p:attrName>ppt_c</p:attrName>
                                        </p:attrNameLst>
                                      </p:cBhvr>
                                      <p:to>
                                        <a:schemeClr val="accent2"/>
                                      </p:to>
                                    </p:animClr>
                                  </p:subTnLst>
                                </p:cTn>
                              </p:par>
                              <p:par>
                                <p:cTn id="22" presetID="10" presetClass="entr" presetSubtype="0" fill="hold" grpId="0"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subTnLst>
                                    <p:animClr clrSpc="rgb" dir="cw">
                                      <p:cBhvr override="childStyle">
                                        <p:cTn dur="1" fill="hold" display="0" masterRel="nextClick" afterEffect="1"/>
                                        <p:tgtEl>
                                          <p:spTgt spid="4">
                                            <p:txEl>
                                              <p:pRg st="6" end="6"/>
                                            </p:txEl>
                                          </p:spTgt>
                                        </p:tgtEl>
                                        <p:attrNameLst>
                                          <p:attrName>ppt_c</p:attrName>
                                        </p:attrNameLst>
                                      </p:cBhvr>
                                      <p:to>
                                        <a:schemeClr val="accent2"/>
                                      </p:to>
                                    </p:animClr>
                                  </p:subTnLst>
                                </p:cTn>
                              </p:par>
                              <p:par>
                                <p:cTn id="25" presetID="10" presetClass="entr" presetSubtype="0" fill="hold" grpId="0"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subTnLst>
                                    <p:animClr clrSpc="rgb" dir="cw">
                                      <p:cBhvr override="childStyle">
                                        <p:cTn dur="1" fill="hold" display="0" masterRel="nextClick" afterEffect="1"/>
                                        <p:tgtEl>
                                          <p:spTgt spid="4">
                                            <p:txEl>
                                              <p:pRg st="7" end="7"/>
                                            </p:txEl>
                                          </p:spTgt>
                                        </p:tgtEl>
                                        <p:attrNameLst>
                                          <p:attrName>ppt_c</p:attrName>
                                        </p:attrNameLst>
                                      </p:cBhvr>
                                      <p:to>
                                        <a:schemeClr val="accent2"/>
                                      </p:to>
                                    </p:animClr>
                                  </p:subTnLst>
                                </p:cTn>
                              </p:par>
                              <p:par>
                                <p:cTn id="28" presetID="10" presetClass="entr" presetSubtype="0" fill="hold" grpId="0"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fade">
                                      <p:cBhvr>
                                        <p:cTn id="30" dur="500"/>
                                        <p:tgtEl>
                                          <p:spTgt spid="4">
                                            <p:txEl>
                                              <p:pRg st="8" end="8"/>
                                            </p:txEl>
                                          </p:spTgt>
                                        </p:tgtEl>
                                      </p:cBhvr>
                                    </p:animEffect>
                                  </p:childTnLst>
                                  <p:subTnLst>
                                    <p:animClr clrSpc="rgb" dir="cw">
                                      <p:cBhvr override="childStyle">
                                        <p:cTn dur="1" fill="hold" display="0" masterRel="nextClick" afterEffect="1"/>
                                        <p:tgtEl>
                                          <p:spTgt spid="4">
                                            <p:txEl>
                                              <p:pRg st="8" end="8"/>
                                            </p:txEl>
                                          </p:spTgt>
                                        </p:tgtEl>
                                        <p:attrNameLst>
                                          <p:attrName>ppt_c</p:attrName>
                                        </p:attrNameLst>
                                      </p:cBhvr>
                                      <p:to>
                                        <a:schemeClr val="accent2"/>
                                      </p:to>
                                    </p:animClr>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animEffect transition="in" filter="fade">
                                      <p:cBhvr>
                                        <p:cTn id="35" dur="500"/>
                                        <p:tgtEl>
                                          <p:spTgt spid="4">
                                            <p:txEl>
                                              <p:pRg st="10" end="10"/>
                                            </p:txEl>
                                          </p:spTgt>
                                        </p:tgtEl>
                                      </p:cBhvr>
                                    </p:animEffect>
                                  </p:childTnLst>
                                  <p:subTnLst>
                                    <p:animClr clrSpc="rgb" dir="cw">
                                      <p:cBhvr override="childStyle">
                                        <p:cTn dur="1" fill="hold" display="0" masterRel="nextClick" afterEffect="1"/>
                                        <p:tgtEl>
                                          <p:spTgt spid="4">
                                            <p:txEl>
                                              <p:pRg st="10" end="10"/>
                                            </p:txEl>
                                          </p:spTgt>
                                        </p:tgtEl>
                                        <p:attrNameLst>
                                          <p:attrName>ppt_c</p:attrName>
                                        </p:attrNameLst>
                                      </p:cBhvr>
                                      <p:to>
                                        <a:schemeClr val="accent2"/>
                                      </p:to>
                                    </p:animClr>
                                  </p:subTnLst>
                                </p:cTn>
                              </p:par>
                              <p:par>
                                <p:cTn id="36" presetID="10" presetClass="entr" presetSubtype="0" fill="hold" grpId="0" nodeType="withEffect">
                                  <p:stCondLst>
                                    <p:cond delay="0"/>
                                  </p:stCondLst>
                                  <p:childTnLst>
                                    <p:set>
                                      <p:cBhvr>
                                        <p:cTn id="37" dur="1" fill="hold">
                                          <p:stCondLst>
                                            <p:cond delay="0"/>
                                          </p:stCondLst>
                                        </p:cTn>
                                        <p:tgtEl>
                                          <p:spTgt spid="4">
                                            <p:txEl>
                                              <p:pRg st="11" end="11"/>
                                            </p:txEl>
                                          </p:spTgt>
                                        </p:tgtEl>
                                        <p:attrNameLst>
                                          <p:attrName>style.visibility</p:attrName>
                                        </p:attrNameLst>
                                      </p:cBhvr>
                                      <p:to>
                                        <p:strVal val="visible"/>
                                      </p:to>
                                    </p:set>
                                    <p:animEffect transition="in" filter="fade">
                                      <p:cBhvr>
                                        <p:cTn id="38" dur="500"/>
                                        <p:tgtEl>
                                          <p:spTgt spid="4">
                                            <p:txEl>
                                              <p:pRg st="11" end="11"/>
                                            </p:txEl>
                                          </p:spTgt>
                                        </p:tgtEl>
                                      </p:cBhvr>
                                    </p:animEffect>
                                  </p:childTnLst>
                                  <p:subTnLst>
                                    <p:animClr clrSpc="rgb" dir="cw">
                                      <p:cBhvr override="childStyle">
                                        <p:cTn dur="1" fill="hold" display="0" masterRel="nextClick" afterEffect="1"/>
                                        <p:tgtEl>
                                          <p:spTgt spid="4">
                                            <p:txEl>
                                              <p:pRg st="11" end="11"/>
                                            </p:txEl>
                                          </p:spTgt>
                                        </p:tgtEl>
                                        <p:attrNameLst>
                                          <p:attrName>ppt_c</p:attrName>
                                        </p:attrNameLst>
                                      </p:cBhvr>
                                      <p:to>
                                        <a:schemeClr val="accent2"/>
                                      </p:to>
                                    </p:animClr>
                                  </p:subTnLst>
                                </p:cTn>
                              </p:par>
                              <p:par>
                                <p:cTn id="39" presetID="10" presetClass="entr" presetSubtype="0" fill="hold" grpId="0" nodeType="with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animEffect transition="in" filter="fade">
                                      <p:cBhvr>
                                        <p:cTn id="41" dur="500"/>
                                        <p:tgtEl>
                                          <p:spTgt spid="4">
                                            <p:txEl>
                                              <p:pRg st="12" end="12"/>
                                            </p:txEl>
                                          </p:spTgt>
                                        </p:tgtEl>
                                      </p:cBhvr>
                                    </p:animEffect>
                                  </p:childTnLst>
                                  <p:subTnLst>
                                    <p:animClr clrSpc="rgb" dir="cw">
                                      <p:cBhvr override="childStyle">
                                        <p:cTn dur="1" fill="hold" display="0" masterRel="nextClick" afterEffect="1"/>
                                        <p:tgtEl>
                                          <p:spTgt spid="4">
                                            <p:txEl>
                                              <p:pRg st="12" end="12"/>
                                            </p:txEl>
                                          </p:spTgt>
                                        </p:tgtEl>
                                        <p:attrNameLst>
                                          <p:attrName>ppt_c</p:attrName>
                                        </p:attrNameLst>
                                      </p:cBhvr>
                                      <p:to>
                                        <a:schemeClr val="accent2"/>
                                      </p:to>
                                    </p:animClr>
                                  </p:subTnLst>
                                </p:cTn>
                              </p:par>
                              <p:par>
                                <p:cTn id="42" presetID="10" presetClass="entr" presetSubtype="0" fill="hold" grpId="0" nodeType="withEffect">
                                  <p:stCondLst>
                                    <p:cond delay="0"/>
                                  </p:stCondLst>
                                  <p:childTnLst>
                                    <p:set>
                                      <p:cBhvr>
                                        <p:cTn id="43" dur="1" fill="hold">
                                          <p:stCondLst>
                                            <p:cond delay="0"/>
                                          </p:stCondLst>
                                        </p:cTn>
                                        <p:tgtEl>
                                          <p:spTgt spid="4">
                                            <p:txEl>
                                              <p:pRg st="13" end="13"/>
                                            </p:txEl>
                                          </p:spTgt>
                                        </p:tgtEl>
                                        <p:attrNameLst>
                                          <p:attrName>style.visibility</p:attrName>
                                        </p:attrNameLst>
                                      </p:cBhvr>
                                      <p:to>
                                        <p:strVal val="visible"/>
                                      </p:to>
                                    </p:set>
                                    <p:animEffect transition="in" filter="fade">
                                      <p:cBhvr>
                                        <p:cTn id="44" dur="500"/>
                                        <p:tgtEl>
                                          <p:spTgt spid="4">
                                            <p:txEl>
                                              <p:pRg st="13" end="13"/>
                                            </p:txEl>
                                          </p:spTgt>
                                        </p:tgtEl>
                                      </p:cBhvr>
                                    </p:animEffect>
                                  </p:childTnLst>
                                  <p:subTnLst>
                                    <p:animClr clrSpc="rgb" dir="cw">
                                      <p:cBhvr override="childStyle">
                                        <p:cTn dur="1" fill="hold" display="0" masterRel="nextClick" afterEffect="1"/>
                                        <p:tgtEl>
                                          <p:spTgt spid="4">
                                            <p:txEl>
                                              <p:pRg st="13" end="13"/>
                                            </p:txEl>
                                          </p:spTgt>
                                        </p:tgtEl>
                                        <p:attrNameLst>
                                          <p:attrName>ppt_c</p:attrName>
                                        </p:attrNameLst>
                                      </p:cBhvr>
                                      <p:to>
                                        <a:schemeClr val="accent2"/>
                                      </p:to>
                                    </p:animClr>
                                  </p:subTnLst>
                                </p:cTn>
                              </p:par>
                              <p:par>
                                <p:cTn id="45" presetID="10" presetClass="entr" presetSubtype="0" fill="hold" grpId="0" nodeType="withEffect">
                                  <p:stCondLst>
                                    <p:cond delay="0"/>
                                  </p:stCondLst>
                                  <p:childTnLst>
                                    <p:set>
                                      <p:cBhvr>
                                        <p:cTn id="46" dur="1" fill="hold">
                                          <p:stCondLst>
                                            <p:cond delay="0"/>
                                          </p:stCondLst>
                                        </p:cTn>
                                        <p:tgtEl>
                                          <p:spTgt spid="4">
                                            <p:txEl>
                                              <p:pRg st="14" end="14"/>
                                            </p:txEl>
                                          </p:spTgt>
                                        </p:tgtEl>
                                        <p:attrNameLst>
                                          <p:attrName>style.visibility</p:attrName>
                                        </p:attrNameLst>
                                      </p:cBhvr>
                                      <p:to>
                                        <p:strVal val="visible"/>
                                      </p:to>
                                    </p:set>
                                    <p:animEffect transition="in" filter="fade">
                                      <p:cBhvr>
                                        <p:cTn id="47" dur="500"/>
                                        <p:tgtEl>
                                          <p:spTgt spid="4">
                                            <p:txEl>
                                              <p:pRg st="14" end="14"/>
                                            </p:txEl>
                                          </p:spTgt>
                                        </p:tgtEl>
                                      </p:cBhvr>
                                    </p:animEffect>
                                  </p:childTnLst>
                                  <p:subTnLst>
                                    <p:animClr clrSpc="rgb" dir="cw">
                                      <p:cBhvr override="childStyle">
                                        <p:cTn dur="1" fill="hold" display="0" masterRel="nextClick" afterEffect="1"/>
                                        <p:tgtEl>
                                          <p:spTgt spid="4">
                                            <p:txEl>
                                              <p:pRg st="14" end="14"/>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0" dirty="0"/>
              <a:t>Co je </a:t>
            </a:r>
            <a:r>
              <a:rPr lang="en-GB" b="1" dirty="0"/>
              <a:t>řešení pro správu štítků</a:t>
            </a:r>
            <a:r>
              <a:rPr lang="en-GB" b="0" dirty="0"/>
              <a:t>?</a:t>
            </a:r>
            <a:r>
              <a:t/>
            </a:r>
            <a:br/>
            <a:r>
              <a:t/>
            </a:r>
            <a:br/>
            <a:r>
              <a:rPr lang="en-US" dirty="0" smtClean="0"/>
              <a:t>	</a:t>
            </a:r>
            <a:endParaRPr lang="cs-CZ" dirty="0"/>
          </a:p>
        </p:txBody>
      </p:sp>
      <p:grpSp>
        <p:nvGrpSpPr>
          <p:cNvPr id="39" name="Group 38"/>
          <p:cNvGrpSpPr/>
          <p:nvPr/>
        </p:nvGrpSpPr>
        <p:grpSpPr>
          <a:xfrm>
            <a:off x="527467" y="4941606"/>
            <a:ext cx="4292157" cy="1584605"/>
            <a:chOff x="527467" y="4941606"/>
            <a:chExt cx="4292157" cy="1584605"/>
          </a:xfrm>
        </p:grpSpPr>
        <p:grpSp>
          <p:nvGrpSpPr>
            <p:cNvPr id="31" name="Group 30"/>
            <p:cNvGrpSpPr/>
            <p:nvPr/>
          </p:nvGrpSpPr>
          <p:grpSpPr>
            <a:xfrm>
              <a:off x="1986614" y="5059860"/>
              <a:ext cx="2833010" cy="1466351"/>
              <a:chOff x="1986614" y="5059860"/>
              <a:chExt cx="2833010" cy="1466351"/>
            </a:xfrm>
          </p:grpSpPr>
          <p:grpSp>
            <p:nvGrpSpPr>
              <p:cNvPr id="11" name="Group 10"/>
              <p:cNvGrpSpPr/>
              <p:nvPr/>
            </p:nvGrpSpPr>
            <p:grpSpPr>
              <a:xfrm>
                <a:off x="3450011" y="5059860"/>
                <a:ext cx="1369613" cy="1418425"/>
                <a:chOff x="4377296" y="4891998"/>
                <a:chExt cx="1369613" cy="1418425"/>
              </a:xfrm>
            </p:grpSpPr>
            <p:sp>
              <p:nvSpPr>
                <p:cNvPr id="12" name="Hexagon 11"/>
                <p:cNvSpPr/>
                <p:nvPr/>
              </p:nvSpPr>
              <p:spPr bwMode="auto">
                <a:xfrm rot="5400000">
                  <a:off x="4352890" y="4916404"/>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3" name="TextBox 12"/>
                <p:cNvSpPr txBox="1"/>
                <p:nvPr/>
              </p:nvSpPr>
              <p:spPr>
                <a:xfrm>
                  <a:off x="4462424" y="532472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a:t>
                  </a:r>
                </a:p>
                <a:p>
                  <a:pPr algn="ctr"/>
                  <a:r>
                    <a:rPr lang="en-GB" sz="1500" b="1" dirty="0">
                      <a:solidFill>
                        <a:schemeClr val="bg1"/>
                      </a:solidFill>
                    </a:rPr>
                    <a:t>štítků</a:t>
                  </a:r>
                </a:p>
              </p:txBody>
            </p:sp>
          </p:grpSp>
          <p:sp>
            <p:nvSpPr>
              <p:cNvPr id="25" name="Hexagon 24"/>
              <p:cNvSpPr/>
              <p:nvPr/>
            </p:nvSpPr>
            <p:spPr bwMode="auto">
              <a:xfrm rot="16200000">
                <a:off x="1931407" y="5154354"/>
                <a:ext cx="1427064" cy="1316650"/>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26" name="TextBox 25"/>
            <p:cNvSpPr txBox="1"/>
            <p:nvPr/>
          </p:nvSpPr>
          <p:spPr>
            <a:xfrm>
              <a:off x="1957929" y="5584587"/>
              <a:ext cx="1374019"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Design</a:t>
              </a:r>
            </a:p>
          </p:txBody>
        </p:sp>
        <p:grpSp>
          <p:nvGrpSpPr>
            <p:cNvPr id="73" name="Group 72"/>
            <p:cNvGrpSpPr/>
            <p:nvPr/>
          </p:nvGrpSpPr>
          <p:grpSpPr>
            <a:xfrm>
              <a:off x="527467" y="4941606"/>
              <a:ext cx="1248099" cy="1579563"/>
              <a:chOff x="1454752" y="4460928"/>
              <a:chExt cx="1248099" cy="1579563"/>
            </a:xfrm>
          </p:grpSpPr>
          <p:grpSp>
            <p:nvGrpSpPr>
              <p:cNvPr id="61" name="Group 60"/>
              <p:cNvGrpSpPr/>
              <p:nvPr/>
            </p:nvGrpSpPr>
            <p:grpSpPr>
              <a:xfrm>
                <a:off x="1504640" y="5132824"/>
                <a:ext cx="1198211" cy="907667"/>
                <a:chOff x="-19210" y="5605662"/>
                <a:chExt cx="1198211" cy="907667"/>
              </a:xfrm>
            </p:grpSpPr>
            <p:pic>
              <p:nvPicPr>
                <p:cNvPr id="62" name="Picture 61"/>
                <p:cNvPicPr>
                  <a:picLocks noChangeAspect="1"/>
                </p:cNvPicPr>
                <p:nvPr/>
              </p:nvPicPr>
              <p:blipFill>
                <a:blip r:embed="rId3"/>
                <a:stretch>
                  <a:fillRect/>
                </a:stretch>
              </p:blipFill>
              <p:spPr>
                <a:xfrm>
                  <a:off x="-19210" y="5779904"/>
                  <a:ext cx="600075" cy="733425"/>
                </a:xfrm>
                <a:prstGeom prst="rect">
                  <a:avLst/>
                </a:prstGeom>
              </p:spPr>
            </p:pic>
            <p:pic>
              <p:nvPicPr>
                <p:cNvPr id="63" name="Picture 62"/>
                <p:cNvPicPr>
                  <a:picLocks noChangeAspect="1"/>
                </p:cNvPicPr>
                <p:nvPr/>
              </p:nvPicPr>
              <p:blipFill>
                <a:blip r:embed="rId3"/>
                <a:stretch>
                  <a:fillRect/>
                </a:stretch>
              </p:blipFill>
              <p:spPr>
                <a:xfrm>
                  <a:off x="578926" y="5605662"/>
                  <a:ext cx="600075" cy="733425"/>
                </a:xfrm>
                <a:prstGeom prst="rect">
                  <a:avLst/>
                </a:prstGeom>
              </p:spPr>
            </p:pic>
          </p:grpSp>
          <p:sp>
            <p:nvSpPr>
              <p:cNvPr id="68" name="TextBox 67"/>
              <p:cNvSpPr txBox="1"/>
              <p:nvPr/>
            </p:nvSpPr>
            <p:spPr>
              <a:xfrm>
                <a:off x="1454752" y="4460928"/>
                <a:ext cx="1168919" cy="584775"/>
              </a:xfrm>
              <a:prstGeom prst="rect">
                <a:avLst/>
              </a:prstGeom>
              <a:noFill/>
            </p:spPr>
            <p:txBody>
              <a:bodyPr wrap="square" rtlCol="0">
                <a:spAutoFit/>
              </a:bodyPr>
              <a:lstStyle/>
              <a:p>
                <a:pPr algn="ctr"/>
                <a:r>
                  <a:rPr lang="en-GB" sz="1600" dirty="0"/>
                  <a:t>Návrháři štítků</a:t>
                </a:r>
              </a:p>
            </p:txBody>
          </p:sp>
        </p:grpSp>
      </p:grpSp>
      <p:grpSp>
        <p:nvGrpSpPr>
          <p:cNvPr id="29" name="Group 28"/>
          <p:cNvGrpSpPr/>
          <p:nvPr/>
        </p:nvGrpSpPr>
        <p:grpSpPr>
          <a:xfrm>
            <a:off x="4887851" y="4243280"/>
            <a:ext cx="4796409" cy="2309908"/>
            <a:chOff x="4887851" y="4243280"/>
            <a:chExt cx="4796409" cy="2309908"/>
          </a:xfrm>
        </p:grpSpPr>
        <p:grpSp>
          <p:nvGrpSpPr>
            <p:cNvPr id="37" name="Group 36"/>
            <p:cNvGrpSpPr/>
            <p:nvPr/>
          </p:nvGrpSpPr>
          <p:grpSpPr>
            <a:xfrm>
              <a:off x="4887851" y="5059860"/>
              <a:ext cx="2909893" cy="1457712"/>
              <a:chOff x="4887851" y="5059860"/>
              <a:chExt cx="2909893" cy="1457712"/>
            </a:xfrm>
          </p:grpSpPr>
          <p:grpSp>
            <p:nvGrpSpPr>
              <p:cNvPr id="14" name="Group 13"/>
              <p:cNvGrpSpPr/>
              <p:nvPr/>
            </p:nvGrpSpPr>
            <p:grpSpPr>
              <a:xfrm>
                <a:off x="4887851" y="5059860"/>
                <a:ext cx="1369613" cy="1418425"/>
                <a:chOff x="5796086" y="4897647"/>
                <a:chExt cx="1369613" cy="1418425"/>
              </a:xfrm>
            </p:grpSpPr>
            <p:sp>
              <p:nvSpPr>
                <p:cNvPr id="15" name="Hexagon 14"/>
                <p:cNvSpPr/>
                <p:nvPr/>
              </p:nvSpPr>
              <p:spPr bwMode="auto">
                <a:xfrm rot="16200000">
                  <a:off x="5771680" y="4922053"/>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6" name="TextBox 15"/>
                <p:cNvSpPr txBox="1"/>
                <p:nvPr/>
              </p:nvSpPr>
              <p:spPr>
                <a:xfrm>
                  <a:off x="5812987" y="5233281"/>
                  <a:ext cx="1352712"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 aplikací a forem</a:t>
                  </a:r>
                </a:p>
              </p:txBody>
            </p:sp>
          </p:grpSp>
          <p:grpSp>
            <p:nvGrpSpPr>
              <p:cNvPr id="51" name="Group 50"/>
              <p:cNvGrpSpPr/>
              <p:nvPr/>
            </p:nvGrpSpPr>
            <p:grpSpPr>
              <a:xfrm>
                <a:off x="6397569" y="5099147"/>
                <a:ext cx="1400175" cy="1418425"/>
                <a:chOff x="7538497" y="5085113"/>
                <a:chExt cx="1400175" cy="1418425"/>
              </a:xfrm>
            </p:grpSpPr>
            <p:sp>
              <p:nvSpPr>
                <p:cNvPr id="32" name="Hexagon 31"/>
                <p:cNvSpPr/>
                <p:nvPr/>
              </p:nvSpPr>
              <p:spPr bwMode="auto">
                <a:xfrm rot="16200000">
                  <a:off x="7535430" y="5100297"/>
                  <a:ext cx="1418425" cy="1388058"/>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33" name="TextBox 32"/>
                <p:cNvSpPr txBox="1"/>
                <p:nvPr/>
              </p:nvSpPr>
              <p:spPr>
                <a:xfrm>
                  <a:off x="7538497" y="5284337"/>
                  <a:ext cx="1388059" cy="9233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lvl="0" algn="ctr"/>
                  <a:r>
                    <a:rPr lang="en-GB" b="1" dirty="0">
                      <a:solidFill>
                        <a:prstClr val="white"/>
                      </a:solidFill>
                    </a:rPr>
                    <a:t>Na vyžádání</a:t>
                  </a:r>
                </a:p>
                <a:p>
                  <a:pPr lvl="0" algn="ctr"/>
                  <a:r>
                    <a:rPr lang="en-GB" b="1" dirty="0">
                      <a:solidFill>
                        <a:prstClr val="white"/>
                      </a:solidFill>
                    </a:rPr>
                    <a:t>Tisk</a:t>
                  </a:r>
                </a:p>
              </p:txBody>
            </p:sp>
          </p:grpSp>
        </p:grpSp>
        <p:grpSp>
          <p:nvGrpSpPr>
            <p:cNvPr id="74" name="Group 73"/>
            <p:cNvGrpSpPr/>
            <p:nvPr/>
          </p:nvGrpSpPr>
          <p:grpSpPr>
            <a:xfrm>
              <a:off x="8049085" y="4243280"/>
              <a:ext cx="1635175" cy="2309908"/>
              <a:chOff x="8947795" y="4086452"/>
              <a:chExt cx="1635175" cy="2309908"/>
            </a:xfrm>
          </p:grpSpPr>
          <p:grpSp>
            <p:nvGrpSpPr>
              <p:cNvPr id="55" name="Group 54"/>
              <p:cNvGrpSpPr/>
              <p:nvPr/>
            </p:nvGrpSpPr>
            <p:grpSpPr>
              <a:xfrm>
                <a:off x="8947795" y="4825659"/>
                <a:ext cx="1635175" cy="1570701"/>
                <a:chOff x="7536239" y="4671834"/>
                <a:chExt cx="1635175" cy="1570701"/>
              </a:xfrm>
            </p:grpSpPr>
            <p:pic>
              <p:nvPicPr>
                <p:cNvPr id="56" name="Picture 55"/>
                <p:cNvPicPr>
                  <a:picLocks noChangeAspect="1"/>
                </p:cNvPicPr>
                <p:nvPr/>
              </p:nvPicPr>
              <p:blipFill>
                <a:blip r:embed="rId4"/>
                <a:stretch>
                  <a:fillRect/>
                </a:stretch>
              </p:blipFill>
              <p:spPr>
                <a:xfrm>
                  <a:off x="7536239" y="5403955"/>
                  <a:ext cx="561975" cy="762000"/>
                </a:xfrm>
                <a:prstGeom prst="rect">
                  <a:avLst/>
                </a:prstGeom>
              </p:spPr>
            </p:pic>
            <p:pic>
              <p:nvPicPr>
                <p:cNvPr id="57" name="Picture 56"/>
                <p:cNvPicPr>
                  <a:picLocks noChangeAspect="1"/>
                </p:cNvPicPr>
                <p:nvPr/>
              </p:nvPicPr>
              <p:blipFill>
                <a:blip r:embed="rId4"/>
                <a:stretch>
                  <a:fillRect/>
                </a:stretch>
              </p:blipFill>
              <p:spPr>
                <a:xfrm>
                  <a:off x="8085750" y="5249128"/>
                  <a:ext cx="561975" cy="762000"/>
                </a:xfrm>
                <a:prstGeom prst="rect">
                  <a:avLst/>
                </a:prstGeom>
              </p:spPr>
            </p:pic>
            <p:pic>
              <p:nvPicPr>
                <p:cNvPr id="58" name="Picture 57"/>
                <p:cNvPicPr>
                  <a:picLocks noChangeAspect="1"/>
                </p:cNvPicPr>
                <p:nvPr/>
              </p:nvPicPr>
              <p:blipFill>
                <a:blip r:embed="rId4"/>
                <a:stretch>
                  <a:fillRect/>
                </a:stretch>
              </p:blipFill>
              <p:spPr>
                <a:xfrm>
                  <a:off x="8609439" y="5480535"/>
                  <a:ext cx="561975" cy="762000"/>
                </a:xfrm>
                <a:prstGeom prst="rect">
                  <a:avLst/>
                </a:prstGeom>
              </p:spPr>
            </p:pic>
            <p:pic>
              <p:nvPicPr>
                <p:cNvPr id="59" name="Picture 58"/>
                <p:cNvPicPr>
                  <a:picLocks noChangeAspect="1"/>
                </p:cNvPicPr>
                <p:nvPr/>
              </p:nvPicPr>
              <p:blipFill>
                <a:blip r:embed="rId4"/>
                <a:stretch>
                  <a:fillRect/>
                </a:stretch>
              </p:blipFill>
              <p:spPr>
                <a:xfrm>
                  <a:off x="8550184" y="4684080"/>
                  <a:ext cx="561975" cy="762000"/>
                </a:xfrm>
                <a:prstGeom prst="rect">
                  <a:avLst/>
                </a:prstGeom>
              </p:spPr>
            </p:pic>
            <p:pic>
              <p:nvPicPr>
                <p:cNvPr id="60" name="Picture 59"/>
                <p:cNvPicPr>
                  <a:picLocks noChangeAspect="1"/>
                </p:cNvPicPr>
                <p:nvPr/>
              </p:nvPicPr>
              <p:blipFill>
                <a:blip r:embed="rId4"/>
                <a:stretch>
                  <a:fillRect/>
                </a:stretch>
              </p:blipFill>
              <p:spPr>
                <a:xfrm>
                  <a:off x="7663654" y="4671834"/>
                  <a:ext cx="561975" cy="762000"/>
                </a:xfrm>
                <a:prstGeom prst="rect">
                  <a:avLst/>
                </a:prstGeom>
              </p:spPr>
            </p:pic>
          </p:grpSp>
          <p:sp>
            <p:nvSpPr>
              <p:cNvPr id="69" name="TextBox 68"/>
              <p:cNvSpPr txBox="1"/>
              <p:nvPr/>
            </p:nvSpPr>
            <p:spPr>
              <a:xfrm>
                <a:off x="9181546" y="4086452"/>
                <a:ext cx="1159577" cy="584775"/>
              </a:xfrm>
              <a:prstGeom prst="rect">
                <a:avLst/>
              </a:prstGeom>
              <a:noFill/>
            </p:spPr>
            <p:txBody>
              <a:bodyPr wrap="square" rtlCol="0">
                <a:spAutoFit/>
              </a:bodyPr>
              <a:lstStyle/>
              <a:p>
                <a:pPr algn="ctr"/>
                <a:r>
                  <a:rPr lang="en-GB" sz="1600" dirty="0"/>
                  <a:t>Tiskoví operátoři</a:t>
                </a:r>
              </a:p>
            </p:txBody>
          </p:sp>
        </p:grpSp>
      </p:grpSp>
      <p:grpSp>
        <p:nvGrpSpPr>
          <p:cNvPr id="42" name="Group 41"/>
          <p:cNvGrpSpPr/>
          <p:nvPr/>
        </p:nvGrpSpPr>
        <p:grpSpPr>
          <a:xfrm>
            <a:off x="1177430" y="946332"/>
            <a:ext cx="5788498" cy="4401995"/>
            <a:chOff x="1177430" y="946332"/>
            <a:chExt cx="5788498" cy="4401995"/>
          </a:xfrm>
        </p:grpSpPr>
        <p:grpSp>
          <p:nvGrpSpPr>
            <p:cNvPr id="38" name="Group 37"/>
            <p:cNvGrpSpPr/>
            <p:nvPr/>
          </p:nvGrpSpPr>
          <p:grpSpPr>
            <a:xfrm>
              <a:off x="2744470" y="1540442"/>
              <a:ext cx="4221458" cy="3807885"/>
              <a:chOff x="2744470" y="1540442"/>
              <a:chExt cx="4221458" cy="3807885"/>
            </a:xfrm>
          </p:grpSpPr>
          <p:grpSp>
            <p:nvGrpSpPr>
              <p:cNvPr id="50" name="Group 49"/>
              <p:cNvGrpSpPr/>
              <p:nvPr/>
            </p:nvGrpSpPr>
            <p:grpSpPr>
              <a:xfrm>
                <a:off x="4170445" y="1540442"/>
                <a:ext cx="1361796" cy="1457388"/>
                <a:chOff x="5114822" y="1176028"/>
                <a:chExt cx="1361796" cy="1457388"/>
              </a:xfrm>
            </p:grpSpPr>
            <p:sp>
              <p:nvSpPr>
                <p:cNvPr id="23" name="Hexagon 22"/>
                <p:cNvSpPr/>
                <p:nvPr/>
              </p:nvSpPr>
              <p:spPr bwMode="auto">
                <a:xfrm rot="16200000">
                  <a:off x="5067026" y="1223824"/>
                  <a:ext cx="1457388" cy="1361796"/>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24" name="TextBox 23"/>
                <p:cNvSpPr txBox="1"/>
                <p:nvPr/>
              </p:nvSpPr>
              <p:spPr>
                <a:xfrm>
                  <a:off x="5204759" y="1677326"/>
                  <a:ext cx="1202470"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Správa</a:t>
                  </a:r>
                </a:p>
              </p:txBody>
            </p:sp>
          </p:grpSp>
          <p:grpSp>
            <p:nvGrpSpPr>
              <p:cNvPr id="30" name="Group 29"/>
              <p:cNvGrpSpPr/>
              <p:nvPr/>
            </p:nvGrpSpPr>
            <p:grpSpPr>
              <a:xfrm>
                <a:off x="2744470" y="2810547"/>
                <a:ext cx="4221458" cy="2537780"/>
                <a:chOff x="2744470" y="2810547"/>
                <a:chExt cx="4221458" cy="2537780"/>
              </a:xfrm>
            </p:grpSpPr>
            <p:grpSp>
              <p:nvGrpSpPr>
                <p:cNvPr id="5" name="Group 4"/>
                <p:cNvGrpSpPr/>
                <p:nvPr/>
              </p:nvGrpSpPr>
              <p:grpSpPr>
                <a:xfrm>
                  <a:off x="2744470" y="3929902"/>
                  <a:ext cx="1369613" cy="1418425"/>
                  <a:chOff x="3671755" y="3762040"/>
                  <a:chExt cx="1369613" cy="1418425"/>
                </a:xfrm>
              </p:grpSpPr>
              <p:sp>
                <p:nvSpPr>
                  <p:cNvPr id="6" name="Hexagon 5"/>
                  <p:cNvSpPr/>
                  <p:nvPr/>
                </p:nvSpPr>
                <p:spPr bwMode="auto">
                  <a:xfrm rot="16200000">
                    <a:off x="3647349" y="3786446"/>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 name="TextBox 6"/>
                  <p:cNvSpPr txBox="1"/>
                  <p:nvPr/>
                </p:nvSpPr>
                <p:spPr>
                  <a:xfrm>
                    <a:off x="3712486" y="3914172"/>
                    <a:ext cx="1266595"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Revize, pracovní postup a publikování</a:t>
                    </a:r>
                  </a:p>
                </p:txBody>
              </p:sp>
            </p:grpSp>
            <p:grpSp>
              <p:nvGrpSpPr>
                <p:cNvPr id="8" name="Group 7"/>
                <p:cNvGrpSpPr/>
                <p:nvPr/>
              </p:nvGrpSpPr>
              <p:grpSpPr>
                <a:xfrm>
                  <a:off x="3448675" y="2810547"/>
                  <a:ext cx="1374292" cy="1418425"/>
                  <a:chOff x="4375960" y="2642685"/>
                  <a:chExt cx="1374292" cy="1418425"/>
                </a:xfrm>
              </p:grpSpPr>
              <p:sp>
                <p:nvSpPr>
                  <p:cNvPr id="9" name="Hexagon 8"/>
                  <p:cNvSpPr/>
                  <p:nvPr/>
                </p:nvSpPr>
                <p:spPr bwMode="auto">
                  <a:xfrm rot="16200000">
                    <a:off x="4351554" y="2667091"/>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0" name="TextBox 9"/>
                  <p:cNvSpPr txBox="1"/>
                  <p:nvPr/>
                </p:nvSpPr>
                <p:spPr>
                  <a:xfrm>
                    <a:off x="4396504" y="3080083"/>
                    <a:ext cx="1353748"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RBAC</a:t>
                    </a:r>
                  </a:p>
                  <a:p>
                    <a:pPr algn="ctr"/>
                    <a:r>
                      <a:rPr lang="en-GB" sz="1500" b="1" dirty="0">
                        <a:solidFill>
                          <a:schemeClr val="bg1"/>
                        </a:solidFill>
                      </a:rPr>
                      <a:t>Zabezpečení</a:t>
                    </a:r>
                  </a:p>
                </p:txBody>
              </p:sp>
            </p:grpSp>
            <p:grpSp>
              <p:nvGrpSpPr>
                <p:cNvPr id="17" name="Group 16"/>
                <p:cNvGrpSpPr/>
                <p:nvPr/>
              </p:nvGrpSpPr>
              <p:grpSpPr>
                <a:xfrm>
                  <a:off x="4165530" y="3929902"/>
                  <a:ext cx="1374476" cy="1418425"/>
                  <a:chOff x="5092815" y="3769134"/>
                  <a:chExt cx="1374476" cy="1418425"/>
                </a:xfrm>
              </p:grpSpPr>
              <p:sp>
                <p:nvSpPr>
                  <p:cNvPr id="18" name="Hexagon 17"/>
                  <p:cNvSpPr/>
                  <p:nvPr/>
                </p:nvSpPr>
                <p:spPr bwMode="auto">
                  <a:xfrm rot="16200000">
                    <a:off x="5073272" y="3793540"/>
                    <a:ext cx="1418425" cy="1369613"/>
                  </a:xfrm>
                  <a:prstGeom prst="hexagon">
                    <a:avLst/>
                  </a:prstGeom>
                  <a:solidFill>
                    <a:schemeClr val="accent6">
                      <a:lumMod val="75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19" name="TextBox 18"/>
                  <p:cNvSpPr txBox="1"/>
                  <p:nvPr/>
                </p:nvSpPr>
                <p:spPr>
                  <a:xfrm>
                    <a:off x="5092815" y="4071247"/>
                    <a:ext cx="1371953"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Ukládání, indexování a vyhledávání</a:t>
                    </a:r>
                    <a:endParaRPr lang="cs-CZ" sz="1500" b="1" dirty="0">
                      <a:solidFill>
                        <a:schemeClr val="bg1"/>
                      </a:solidFill>
                    </a:endParaRPr>
                  </a:p>
                </p:txBody>
              </p:sp>
            </p:grpSp>
            <p:grpSp>
              <p:nvGrpSpPr>
                <p:cNvPr id="20" name="Group 19"/>
                <p:cNvGrpSpPr/>
                <p:nvPr/>
              </p:nvGrpSpPr>
              <p:grpSpPr>
                <a:xfrm>
                  <a:off x="5596315" y="3929902"/>
                  <a:ext cx="1369613" cy="1418425"/>
                  <a:chOff x="6523600" y="3781312"/>
                  <a:chExt cx="1369613" cy="1418425"/>
                </a:xfrm>
              </p:grpSpPr>
              <p:sp>
                <p:nvSpPr>
                  <p:cNvPr id="21" name="Hexagon 20"/>
                  <p:cNvSpPr/>
                  <p:nvPr/>
                </p:nvSpPr>
                <p:spPr bwMode="auto">
                  <a:xfrm rot="16200000">
                    <a:off x="6499194" y="3805718"/>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22" name="TextBox 21"/>
                  <p:cNvSpPr txBox="1"/>
                  <p:nvPr/>
                </p:nvSpPr>
                <p:spPr>
                  <a:xfrm>
                    <a:off x="6535517" y="4096225"/>
                    <a:ext cx="1357696"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Správa zařízení a výstrahy</a:t>
                    </a:r>
                  </a:p>
                </p:txBody>
              </p:sp>
            </p:grpSp>
            <p:grpSp>
              <p:nvGrpSpPr>
                <p:cNvPr id="34" name="Group 33"/>
                <p:cNvGrpSpPr/>
                <p:nvPr/>
              </p:nvGrpSpPr>
              <p:grpSpPr>
                <a:xfrm>
                  <a:off x="4867969" y="2810547"/>
                  <a:ext cx="1380286" cy="1418425"/>
                  <a:chOff x="5795254" y="2645053"/>
                  <a:chExt cx="1380286" cy="1418425"/>
                </a:xfrm>
              </p:grpSpPr>
              <p:sp>
                <p:nvSpPr>
                  <p:cNvPr id="35" name="Hexagon 34"/>
                  <p:cNvSpPr/>
                  <p:nvPr/>
                </p:nvSpPr>
                <p:spPr bwMode="auto">
                  <a:xfrm rot="16200000">
                    <a:off x="5781521" y="2669459"/>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36" name="TextBox 35"/>
                  <p:cNvSpPr txBox="1"/>
                  <p:nvPr/>
                </p:nvSpPr>
                <p:spPr>
                  <a:xfrm>
                    <a:off x="5795254" y="3108120"/>
                    <a:ext cx="1380285"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Historie a sestavy</a:t>
                    </a:r>
                  </a:p>
                </p:txBody>
              </p:sp>
            </p:grpSp>
          </p:grpSp>
        </p:grpSp>
        <p:grpSp>
          <p:nvGrpSpPr>
            <p:cNvPr id="41" name="Group 40"/>
            <p:cNvGrpSpPr/>
            <p:nvPr/>
          </p:nvGrpSpPr>
          <p:grpSpPr>
            <a:xfrm>
              <a:off x="1177430" y="946332"/>
              <a:ext cx="2870990" cy="2882674"/>
              <a:chOff x="1177430" y="946332"/>
              <a:chExt cx="2870990" cy="2882674"/>
            </a:xfrm>
          </p:grpSpPr>
          <p:grpSp>
            <p:nvGrpSpPr>
              <p:cNvPr id="71" name="Group 70"/>
              <p:cNvGrpSpPr/>
              <p:nvPr/>
            </p:nvGrpSpPr>
            <p:grpSpPr>
              <a:xfrm>
                <a:off x="2458632" y="946332"/>
                <a:ext cx="1589788" cy="975392"/>
                <a:chOff x="3136093" y="1267367"/>
                <a:chExt cx="1589788" cy="975392"/>
              </a:xfrm>
            </p:grpSpPr>
            <p:grpSp>
              <p:nvGrpSpPr>
                <p:cNvPr id="64" name="Group 63"/>
                <p:cNvGrpSpPr/>
                <p:nvPr/>
              </p:nvGrpSpPr>
              <p:grpSpPr>
                <a:xfrm>
                  <a:off x="3570419" y="1368280"/>
                  <a:ext cx="1155462" cy="874479"/>
                  <a:chOff x="2089526" y="1551661"/>
                  <a:chExt cx="1155462" cy="874479"/>
                </a:xfrm>
              </p:grpSpPr>
              <p:pic>
                <p:nvPicPr>
                  <p:cNvPr id="65" name="Picture 64"/>
                  <p:cNvPicPr>
                    <a:picLocks noChangeAspect="1"/>
                  </p:cNvPicPr>
                  <p:nvPr/>
                </p:nvPicPr>
                <p:blipFill>
                  <a:blip r:embed="rId5"/>
                  <a:stretch>
                    <a:fillRect/>
                  </a:stretch>
                </p:blipFill>
                <p:spPr>
                  <a:xfrm>
                    <a:off x="2654438" y="1551661"/>
                    <a:ext cx="590550" cy="723900"/>
                  </a:xfrm>
                  <a:prstGeom prst="rect">
                    <a:avLst/>
                  </a:prstGeom>
                </p:spPr>
              </p:pic>
              <p:pic>
                <p:nvPicPr>
                  <p:cNvPr id="66" name="Picture 65"/>
                  <p:cNvPicPr>
                    <a:picLocks noChangeAspect="1"/>
                  </p:cNvPicPr>
                  <p:nvPr/>
                </p:nvPicPr>
                <p:blipFill>
                  <a:blip r:embed="rId5"/>
                  <a:stretch>
                    <a:fillRect/>
                  </a:stretch>
                </p:blipFill>
                <p:spPr>
                  <a:xfrm>
                    <a:off x="2089526" y="1702240"/>
                    <a:ext cx="590550" cy="723900"/>
                  </a:xfrm>
                  <a:prstGeom prst="rect">
                    <a:avLst/>
                  </a:prstGeom>
                </p:spPr>
              </p:pic>
            </p:grpSp>
            <p:sp>
              <p:nvSpPr>
                <p:cNvPr id="70" name="TextBox 69"/>
                <p:cNvSpPr txBox="1"/>
                <p:nvPr/>
              </p:nvSpPr>
              <p:spPr>
                <a:xfrm>
                  <a:off x="3136093" y="1267367"/>
                  <a:ext cx="684941" cy="338554"/>
                </a:xfrm>
                <a:prstGeom prst="rect">
                  <a:avLst/>
                </a:prstGeom>
                <a:noFill/>
              </p:spPr>
              <p:txBody>
                <a:bodyPr wrap="square" rtlCol="0">
                  <a:spAutoFit/>
                </a:bodyPr>
                <a:lstStyle/>
                <a:p>
                  <a:pPr algn="ctr"/>
                  <a:r>
                    <a:rPr lang="en-GB" sz="1600" dirty="0"/>
                    <a:t>IT</a:t>
                  </a:r>
                </a:p>
              </p:txBody>
            </p:sp>
          </p:grpSp>
          <p:grpSp>
            <p:nvGrpSpPr>
              <p:cNvPr id="28" name="Group 27"/>
              <p:cNvGrpSpPr/>
              <p:nvPr/>
            </p:nvGrpSpPr>
            <p:grpSpPr>
              <a:xfrm>
                <a:off x="1177430" y="1954260"/>
                <a:ext cx="2749091" cy="1874746"/>
                <a:chOff x="683338" y="1869387"/>
                <a:chExt cx="2749091" cy="1874746"/>
              </a:xfrm>
            </p:grpSpPr>
            <p:grpSp>
              <p:nvGrpSpPr>
                <p:cNvPr id="72" name="Group 71"/>
                <p:cNvGrpSpPr/>
                <p:nvPr/>
              </p:nvGrpSpPr>
              <p:grpSpPr>
                <a:xfrm>
                  <a:off x="683338" y="2021519"/>
                  <a:ext cx="2117765" cy="1722614"/>
                  <a:chOff x="7481330" y="1446960"/>
                  <a:chExt cx="2117765" cy="1722614"/>
                </a:xfrm>
              </p:grpSpPr>
              <p:pic>
                <p:nvPicPr>
                  <p:cNvPr id="54" name="Picture 53"/>
                  <p:cNvPicPr>
                    <a:picLocks noChangeAspect="1"/>
                  </p:cNvPicPr>
                  <p:nvPr/>
                </p:nvPicPr>
                <p:blipFill>
                  <a:blip r:embed="rId6"/>
                  <a:stretch>
                    <a:fillRect/>
                  </a:stretch>
                </p:blipFill>
                <p:spPr>
                  <a:xfrm>
                    <a:off x="9018070" y="1446960"/>
                    <a:ext cx="581025" cy="733425"/>
                  </a:xfrm>
                  <a:prstGeom prst="rect">
                    <a:avLst/>
                  </a:prstGeom>
                </p:spPr>
              </p:pic>
              <p:sp>
                <p:nvSpPr>
                  <p:cNvPr id="67" name="TextBox 66"/>
                  <p:cNvSpPr txBox="1"/>
                  <p:nvPr/>
                </p:nvSpPr>
                <p:spPr>
                  <a:xfrm>
                    <a:off x="7481330" y="2092356"/>
                    <a:ext cx="1889501" cy="1077218"/>
                  </a:xfrm>
                  <a:prstGeom prst="rect">
                    <a:avLst/>
                  </a:prstGeom>
                  <a:noFill/>
                </p:spPr>
                <p:txBody>
                  <a:bodyPr wrap="square" rtlCol="0">
                    <a:spAutoFit/>
                  </a:bodyPr>
                  <a:lstStyle/>
                  <a:p>
                    <a:pPr algn="ctr"/>
                    <a:r>
                      <a:rPr lang="en-GB" sz="1600" dirty="0" err="1"/>
                      <a:t>Zajištění</a:t>
                    </a:r>
                    <a:r>
                      <a:rPr lang="en-GB" sz="1600" dirty="0"/>
                      <a:t> </a:t>
                    </a:r>
                    <a:r>
                      <a:rPr lang="en-GB" sz="1600" dirty="0" err="1" smtClean="0"/>
                      <a:t>kvality</a:t>
                    </a:r>
                    <a:r>
                      <a:rPr lang="en-GB" sz="1600" dirty="0" smtClean="0"/>
                      <a:t>/</a:t>
                    </a:r>
                    <a:r>
                      <a:rPr lang="en-GB" sz="1600" dirty="0" err="1" smtClean="0"/>
                      <a:t>kont</a:t>
                    </a:r>
                    <a:r>
                      <a:rPr lang="cs-CZ" sz="1600" dirty="0"/>
                      <a:t>r</a:t>
                    </a:r>
                    <a:r>
                      <a:rPr lang="en-GB" sz="1600" dirty="0" err="1" smtClean="0"/>
                      <a:t>ola</a:t>
                    </a:r>
                    <a:r>
                      <a:rPr lang="en-GB" sz="1600" dirty="0" smtClean="0"/>
                      <a:t> </a:t>
                    </a:r>
                    <a:r>
                      <a:rPr lang="en-GB" sz="1600" dirty="0"/>
                      <a:t>kvality</a:t>
                    </a:r>
                  </a:p>
                  <a:p>
                    <a:pPr algn="ctr"/>
                    <a:endParaRPr lang="cs-CZ" sz="1600" dirty="0"/>
                  </a:p>
                </p:txBody>
              </p:sp>
            </p:grpSp>
            <p:pic>
              <p:nvPicPr>
                <p:cNvPr id="85" name="Picture 84"/>
                <p:cNvPicPr>
                  <a:picLocks noChangeAspect="1"/>
                </p:cNvPicPr>
                <p:nvPr/>
              </p:nvPicPr>
              <p:blipFill>
                <a:blip r:embed="rId6"/>
                <a:stretch>
                  <a:fillRect/>
                </a:stretch>
              </p:blipFill>
              <p:spPr>
                <a:xfrm>
                  <a:off x="2851404" y="1869387"/>
                  <a:ext cx="581025" cy="733425"/>
                </a:xfrm>
                <a:prstGeom prst="rect">
                  <a:avLst/>
                </a:prstGeom>
              </p:spPr>
            </p:pic>
          </p:grpSp>
        </p:grpSp>
      </p:grpSp>
      <p:grpSp>
        <p:nvGrpSpPr>
          <p:cNvPr id="40" name="Group 39"/>
          <p:cNvGrpSpPr/>
          <p:nvPr/>
        </p:nvGrpSpPr>
        <p:grpSpPr>
          <a:xfrm>
            <a:off x="7315200" y="1188728"/>
            <a:ext cx="3979194" cy="2879087"/>
            <a:chOff x="7315200" y="1188728"/>
            <a:chExt cx="3979194" cy="2879087"/>
          </a:xfrm>
        </p:grpSpPr>
        <p:grpSp>
          <p:nvGrpSpPr>
            <p:cNvPr id="27" name="Group 26"/>
            <p:cNvGrpSpPr/>
            <p:nvPr/>
          </p:nvGrpSpPr>
          <p:grpSpPr>
            <a:xfrm>
              <a:off x="7315200" y="1188728"/>
              <a:ext cx="3979194" cy="2094095"/>
              <a:chOff x="7315200" y="1188728"/>
              <a:chExt cx="3979194" cy="2094095"/>
            </a:xfrm>
          </p:grpSpPr>
          <p:grpSp>
            <p:nvGrpSpPr>
              <p:cNvPr id="4" name="Group 3"/>
              <p:cNvGrpSpPr/>
              <p:nvPr/>
            </p:nvGrpSpPr>
            <p:grpSpPr>
              <a:xfrm>
                <a:off x="7315200" y="1869387"/>
                <a:ext cx="2663191" cy="1413436"/>
                <a:chOff x="7507354" y="2413677"/>
                <a:chExt cx="2663191" cy="1413436"/>
              </a:xfrm>
            </p:grpSpPr>
            <p:grpSp>
              <p:nvGrpSpPr>
                <p:cNvPr id="3" name="Group 2"/>
                <p:cNvGrpSpPr/>
                <p:nvPr/>
              </p:nvGrpSpPr>
              <p:grpSpPr>
                <a:xfrm>
                  <a:off x="7507354" y="2413677"/>
                  <a:ext cx="2663191" cy="1413436"/>
                  <a:chOff x="7507354" y="2413677"/>
                  <a:chExt cx="2663191" cy="1413436"/>
                </a:xfrm>
              </p:grpSpPr>
              <p:sp>
                <p:nvSpPr>
                  <p:cNvPr id="77" name="Hexagon 76"/>
                  <p:cNvSpPr/>
                  <p:nvPr/>
                </p:nvSpPr>
                <p:spPr bwMode="auto">
                  <a:xfrm>
                    <a:off x="8082527" y="2561791"/>
                    <a:ext cx="1401012" cy="1187203"/>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ctr" anchorCtr="0" compatLnSpc="1">
                    <a:prstTxWarp prst="textNoShape">
                      <a:avLst/>
                    </a:prstTxWarp>
                    <a:noAutofit/>
                  </a:bodyPr>
                  <a:lstStyle/>
                  <a:p>
                    <a:pPr algn="ctr" fontAlgn="base">
                      <a:spcBef>
                        <a:spcPct val="50000"/>
                      </a:spcBef>
                      <a:spcAft>
                        <a:spcPct val="0"/>
                      </a:spcAft>
                    </a:pPr>
                    <a:endParaRPr lang="en-GB" b="1" dirty="0"/>
                  </a:p>
                </p:txBody>
              </p:sp>
              <p:cxnSp>
                <p:nvCxnSpPr>
                  <p:cNvPr id="78" name="Straight Arrow Connector 77"/>
                  <p:cNvCxnSpPr/>
                  <p:nvPr/>
                </p:nvCxnSpPr>
                <p:spPr>
                  <a:xfrm flipH="1">
                    <a:off x="7507354" y="3501533"/>
                    <a:ext cx="590368" cy="325580"/>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9483539" y="2413677"/>
                    <a:ext cx="687006" cy="391693"/>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81" name="TextBox 80"/>
                <p:cNvSpPr txBox="1"/>
                <p:nvPr/>
              </p:nvSpPr>
              <p:spPr>
                <a:xfrm>
                  <a:off x="8050316" y="2923362"/>
                  <a:ext cx="1505796" cy="646331"/>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lvl="0" algn="ctr"/>
                  <a:r>
                    <a:rPr dirty="0" smtClean="0"/>
                    <a:t>Integrovaný tisk</a:t>
                  </a:r>
                </a:p>
              </p:txBody>
            </p:sp>
          </p:grpSp>
          <p:grpSp>
            <p:nvGrpSpPr>
              <p:cNvPr id="89" name="Group 88"/>
              <p:cNvGrpSpPr/>
              <p:nvPr/>
            </p:nvGrpSpPr>
            <p:grpSpPr>
              <a:xfrm>
                <a:off x="8662388" y="1188728"/>
                <a:ext cx="2632006" cy="578733"/>
                <a:chOff x="4906603" y="5909022"/>
                <a:chExt cx="2632006" cy="578733"/>
              </a:xfrm>
            </p:grpSpPr>
            <p:sp>
              <p:nvSpPr>
                <p:cNvPr id="90" name="Flowchart: Magnetic Disk 89"/>
                <p:cNvSpPr/>
                <p:nvPr/>
              </p:nvSpPr>
              <p:spPr>
                <a:xfrm>
                  <a:off x="4906603" y="5909022"/>
                  <a:ext cx="577197" cy="572375"/>
                </a:xfrm>
                <a:prstGeom prst="flowChartMagneticDisk">
                  <a:avLst/>
                </a:prstGeom>
                <a:solidFill>
                  <a:srgbClr val="5B9BD5"/>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panose="020F0502020204030204"/>
                    </a:rPr>
                    <a:t>PLM</a:t>
                  </a:r>
                  <a:endParaRPr kumimoji="0" lang="cs-CZ"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1" name="Flowchart: Magnetic Disk 90"/>
                <p:cNvSpPr/>
                <p:nvPr/>
              </p:nvSpPr>
              <p:spPr>
                <a:xfrm>
                  <a:off x="5586758" y="5915380"/>
                  <a:ext cx="577197" cy="572375"/>
                </a:xfrm>
                <a:prstGeom prst="flowChartMagneticDisk">
                  <a:avLst/>
                </a:prstGeom>
                <a:solidFill>
                  <a:srgbClr val="5B9BD5"/>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panose="020F0502020204030204"/>
                    </a:rPr>
                    <a:t>ERP</a:t>
                  </a:r>
                  <a:endParaRPr kumimoji="0" lang="cs-CZ"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2" name="Flowchart: Magnetic Disk 91"/>
                <p:cNvSpPr/>
                <p:nvPr/>
              </p:nvSpPr>
              <p:spPr>
                <a:xfrm>
                  <a:off x="6274085" y="5909022"/>
                  <a:ext cx="577197" cy="572375"/>
                </a:xfrm>
                <a:prstGeom prst="flowChartMagneticDisk">
                  <a:avLst/>
                </a:prstGeom>
                <a:solidFill>
                  <a:srgbClr val="5B9BD5"/>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panose="020F0502020204030204"/>
                    </a:rPr>
                    <a:t>MES</a:t>
                  </a:r>
                  <a:endParaRPr kumimoji="0" lang="cs-CZ"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3" name="Flowchart: Magnetic Disk 92"/>
                <p:cNvSpPr/>
                <p:nvPr/>
              </p:nvSpPr>
              <p:spPr>
                <a:xfrm>
                  <a:off x="6961412" y="5915379"/>
                  <a:ext cx="577197" cy="572375"/>
                </a:xfrm>
                <a:prstGeom prst="flowChartMagneticDisk">
                  <a:avLst/>
                </a:prstGeom>
                <a:solidFill>
                  <a:srgbClr val="5B9BD5"/>
                </a:solidFill>
                <a:ln w="12700" cap="flat" cmpd="sng" algn="ctr">
                  <a:solidFill>
                    <a:sysClr val="window" lastClr="FFFFFF"/>
                  </a:solid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panose="020F0502020204030204"/>
                    </a:rPr>
                    <a:t>WMS</a:t>
                  </a:r>
                </a:p>
              </p:txBody>
            </p:sp>
          </p:grpSp>
        </p:grpSp>
        <p:cxnSp>
          <p:nvCxnSpPr>
            <p:cNvPr id="75" name="Straight Arrow Connector 74"/>
            <p:cNvCxnSpPr/>
            <p:nvPr/>
          </p:nvCxnSpPr>
          <p:spPr>
            <a:xfrm flipH="1" flipV="1">
              <a:off x="9297151" y="2915790"/>
              <a:ext cx="687006" cy="391693"/>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10252714" y="2605310"/>
              <a:ext cx="708705" cy="1462505"/>
              <a:chOff x="793703" y="1099340"/>
              <a:chExt cx="2303463" cy="5758659"/>
            </a:xfrm>
          </p:grpSpPr>
          <p:pic>
            <p:nvPicPr>
              <p:cNvPr id="80" name="Picture 7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93703" y="1099340"/>
                <a:ext cx="2303463" cy="5758659"/>
              </a:xfrm>
              <a:prstGeom prst="rect">
                <a:avLst/>
              </a:prstGeom>
            </p:spPr>
          </p:pic>
          <p:pic>
            <p:nvPicPr>
              <p:cNvPr id="82" name="Picture 8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620757">
                <a:off x="1289133" y="1760530"/>
                <a:ext cx="926627" cy="1968707"/>
              </a:xfrm>
              <a:prstGeom prst="rect">
                <a:avLst/>
              </a:prstGeom>
            </p:spPr>
          </p:pic>
        </p:grpSp>
      </p:grpSp>
    </p:spTree>
    <p:extLst>
      <p:ext uri="{BB962C8B-B14F-4D97-AF65-F5344CB8AC3E}">
        <p14:creationId xmlns:p14="http://schemas.microsoft.com/office/powerpoint/2010/main" val="125956808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smtClean="0"/>
              <a:t>Co je LMS?  </a:t>
            </a:r>
            <a:r>
              <a:rPr lang="en-GB" dirty="0">
                <a:solidFill>
                  <a:srgbClr val="92D050"/>
                </a:solidFill>
              </a:rPr>
              <a:t>Řešení </a:t>
            </a:r>
            <a:r>
              <a:rPr lang="en-GB" dirty="0" err="1">
                <a:solidFill>
                  <a:srgbClr val="92D050"/>
                </a:solidFill>
              </a:rPr>
              <a:t>typu</a:t>
            </a:r>
            <a:r>
              <a:rPr lang="en-GB" dirty="0">
                <a:solidFill>
                  <a:srgbClr val="92D050"/>
                </a:solidFill>
              </a:rPr>
              <a:t> </a:t>
            </a:r>
            <a:r>
              <a:rPr lang="cs-CZ" dirty="0" smtClean="0">
                <a:solidFill>
                  <a:srgbClr val="92D050"/>
                </a:solidFill>
              </a:rPr>
              <a:t>„</a:t>
            </a:r>
            <a:r>
              <a:rPr lang="en-GB" dirty="0" err="1" smtClean="0">
                <a:solidFill>
                  <a:srgbClr val="92D050"/>
                </a:solidFill>
              </a:rPr>
              <a:t>vše</a:t>
            </a:r>
            <a:r>
              <a:rPr lang="en-GB" dirty="0" smtClean="0">
                <a:solidFill>
                  <a:srgbClr val="92D050"/>
                </a:solidFill>
              </a:rPr>
              <a:t> </a:t>
            </a:r>
            <a:r>
              <a:rPr lang="en-GB" dirty="0">
                <a:solidFill>
                  <a:srgbClr val="92D050"/>
                </a:solidFill>
              </a:rPr>
              <a:t>v </a:t>
            </a:r>
            <a:r>
              <a:rPr lang="en-GB" dirty="0" err="1" smtClean="0">
                <a:solidFill>
                  <a:srgbClr val="92D050"/>
                </a:solidFill>
              </a:rPr>
              <a:t>jednom</a:t>
            </a:r>
            <a:r>
              <a:rPr lang="cs-CZ" dirty="0" smtClean="0">
                <a:solidFill>
                  <a:srgbClr val="92D050"/>
                </a:solidFill>
              </a:rPr>
              <a:t>“</a:t>
            </a:r>
            <a:r>
              <a:rPr dirty="0"/>
              <a:t/>
            </a:r>
            <a:br>
              <a:rPr dirty="0"/>
            </a:br>
            <a:r>
              <a:rPr dirty="0"/>
              <a:t/>
            </a:r>
            <a:br>
              <a:rPr dirty="0"/>
            </a:br>
            <a:r>
              <a:rPr dirty="0"/>
              <a:t/>
            </a:r>
            <a:br>
              <a:rPr dirty="0"/>
            </a:br>
            <a:r>
              <a:rPr lang="en-US" dirty="0" smtClean="0"/>
              <a:t>	</a:t>
            </a:r>
            <a:endParaRPr lang="cs-CZ" dirty="0"/>
          </a:p>
        </p:txBody>
      </p:sp>
      <p:grpSp>
        <p:nvGrpSpPr>
          <p:cNvPr id="52" name="Group 51"/>
          <p:cNvGrpSpPr/>
          <p:nvPr/>
        </p:nvGrpSpPr>
        <p:grpSpPr>
          <a:xfrm>
            <a:off x="44069" y="1263994"/>
            <a:ext cx="5839815" cy="4985769"/>
            <a:chOff x="1957929" y="1540442"/>
            <a:chExt cx="5839815" cy="4985769"/>
          </a:xfrm>
        </p:grpSpPr>
        <p:grpSp>
          <p:nvGrpSpPr>
            <p:cNvPr id="54" name="Group 53"/>
            <p:cNvGrpSpPr/>
            <p:nvPr/>
          </p:nvGrpSpPr>
          <p:grpSpPr>
            <a:xfrm>
              <a:off x="1986614" y="5059860"/>
              <a:ext cx="2833010" cy="1466351"/>
              <a:chOff x="1986614" y="5059860"/>
              <a:chExt cx="2833010" cy="1466351"/>
            </a:xfrm>
          </p:grpSpPr>
          <p:grpSp>
            <p:nvGrpSpPr>
              <p:cNvPr id="91" name="Group 90"/>
              <p:cNvGrpSpPr/>
              <p:nvPr/>
            </p:nvGrpSpPr>
            <p:grpSpPr>
              <a:xfrm>
                <a:off x="3450011" y="5059860"/>
                <a:ext cx="1369613" cy="1418425"/>
                <a:chOff x="4377296" y="4891998"/>
                <a:chExt cx="1369613" cy="1418425"/>
              </a:xfrm>
            </p:grpSpPr>
            <p:sp>
              <p:nvSpPr>
                <p:cNvPr id="93" name="Hexagon 92"/>
                <p:cNvSpPr/>
                <p:nvPr/>
              </p:nvSpPr>
              <p:spPr bwMode="auto">
                <a:xfrm rot="5400000">
                  <a:off x="4352890" y="4916404"/>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94" name="TextBox 93"/>
                <p:cNvSpPr txBox="1"/>
                <p:nvPr/>
              </p:nvSpPr>
              <p:spPr>
                <a:xfrm>
                  <a:off x="4462424" y="532472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a:t>
                  </a:r>
                </a:p>
                <a:p>
                  <a:pPr algn="ctr"/>
                  <a:r>
                    <a:rPr lang="en-GB" sz="1500" b="1" dirty="0">
                      <a:solidFill>
                        <a:schemeClr val="bg1"/>
                      </a:solidFill>
                    </a:rPr>
                    <a:t>štítků</a:t>
                  </a:r>
                </a:p>
              </p:txBody>
            </p:sp>
          </p:grpSp>
          <p:sp>
            <p:nvSpPr>
              <p:cNvPr id="92" name="Hexagon 91"/>
              <p:cNvSpPr/>
              <p:nvPr/>
            </p:nvSpPr>
            <p:spPr bwMode="auto">
              <a:xfrm rot="16200000">
                <a:off x="1931407" y="5154354"/>
                <a:ext cx="1427064" cy="1316650"/>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56" name="TextBox 55"/>
            <p:cNvSpPr txBox="1"/>
            <p:nvPr/>
          </p:nvSpPr>
          <p:spPr>
            <a:xfrm>
              <a:off x="1957929" y="5584587"/>
              <a:ext cx="1374019"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Design</a:t>
              </a:r>
            </a:p>
          </p:txBody>
        </p:sp>
        <p:grpSp>
          <p:nvGrpSpPr>
            <p:cNvPr id="58" name="Group 57"/>
            <p:cNvGrpSpPr/>
            <p:nvPr/>
          </p:nvGrpSpPr>
          <p:grpSpPr>
            <a:xfrm>
              <a:off x="4887851" y="5059860"/>
              <a:ext cx="2909893" cy="1457712"/>
              <a:chOff x="4887851" y="5059860"/>
              <a:chExt cx="2909893" cy="1457712"/>
            </a:xfrm>
          </p:grpSpPr>
          <p:grpSp>
            <p:nvGrpSpPr>
              <p:cNvPr id="85" name="Group 84"/>
              <p:cNvGrpSpPr/>
              <p:nvPr/>
            </p:nvGrpSpPr>
            <p:grpSpPr>
              <a:xfrm>
                <a:off x="4887851" y="5059860"/>
                <a:ext cx="1369613" cy="1418425"/>
                <a:chOff x="5796086" y="4897647"/>
                <a:chExt cx="1369613" cy="1418425"/>
              </a:xfrm>
            </p:grpSpPr>
            <p:sp>
              <p:nvSpPr>
                <p:cNvPr id="89" name="Hexagon 88"/>
                <p:cNvSpPr/>
                <p:nvPr/>
              </p:nvSpPr>
              <p:spPr bwMode="auto">
                <a:xfrm rot="16200000">
                  <a:off x="5771680" y="4922053"/>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90" name="TextBox 89"/>
                <p:cNvSpPr txBox="1"/>
                <p:nvPr/>
              </p:nvSpPr>
              <p:spPr>
                <a:xfrm>
                  <a:off x="5812987" y="5233281"/>
                  <a:ext cx="1352712"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 aplikací a forem</a:t>
                  </a:r>
                </a:p>
              </p:txBody>
            </p:sp>
          </p:grpSp>
          <p:grpSp>
            <p:nvGrpSpPr>
              <p:cNvPr id="86" name="Group 85"/>
              <p:cNvGrpSpPr/>
              <p:nvPr/>
            </p:nvGrpSpPr>
            <p:grpSpPr>
              <a:xfrm>
                <a:off x="6399803" y="5099147"/>
                <a:ext cx="1397941" cy="1418425"/>
                <a:chOff x="7540731" y="5085113"/>
                <a:chExt cx="1397941" cy="1418425"/>
              </a:xfrm>
            </p:grpSpPr>
            <p:sp>
              <p:nvSpPr>
                <p:cNvPr id="87" name="Hexagon 86"/>
                <p:cNvSpPr/>
                <p:nvPr/>
              </p:nvSpPr>
              <p:spPr bwMode="auto">
                <a:xfrm rot="16200000">
                  <a:off x="7535430" y="5100297"/>
                  <a:ext cx="1418425" cy="1388058"/>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88" name="TextBox 87"/>
                <p:cNvSpPr txBox="1"/>
                <p:nvPr/>
              </p:nvSpPr>
              <p:spPr>
                <a:xfrm>
                  <a:off x="7540731" y="5351648"/>
                  <a:ext cx="1388059" cy="9233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lvl="0" algn="ctr"/>
                  <a:r>
                    <a:rPr lang="en-GB" b="1" dirty="0">
                      <a:solidFill>
                        <a:prstClr val="white"/>
                      </a:solidFill>
                    </a:rPr>
                    <a:t>Na vyžádání</a:t>
                  </a:r>
                </a:p>
                <a:p>
                  <a:pPr lvl="0" algn="ctr"/>
                  <a:r>
                    <a:rPr lang="en-GB" b="1" dirty="0">
                      <a:solidFill>
                        <a:prstClr val="white"/>
                      </a:solidFill>
                    </a:rPr>
                    <a:t>Tisk</a:t>
                  </a:r>
                </a:p>
              </p:txBody>
            </p:sp>
          </p:grpSp>
        </p:grpSp>
        <p:grpSp>
          <p:nvGrpSpPr>
            <p:cNvPr id="60" name="Group 59"/>
            <p:cNvGrpSpPr/>
            <p:nvPr/>
          </p:nvGrpSpPr>
          <p:grpSpPr>
            <a:xfrm>
              <a:off x="2744470" y="1540442"/>
              <a:ext cx="4221458" cy="3807885"/>
              <a:chOff x="2744470" y="1540442"/>
              <a:chExt cx="4221458" cy="3807885"/>
            </a:xfrm>
          </p:grpSpPr>
          <p:grpSp>
            <p:nvGrpSpPr>
              <p:cNvPr id="62" name="Group 61"/>
              <p:cNvGrpSpPr/>
              <p:nvPr/>
            </p:nvGrpSpPr>
            <p:grpSpPr>
              <a:xfrm>
                <a:off x="4170445" y="1540442"/>
                <a:ext cx="1361796" cy="1457388"/>
                <a:chOff x="5114822" y="1176028"/>
                <a:chExt cx="1361796" cy="1457388"/>
              </a:xfrm>
            </p:grpSpPr>
            <p:sp>
              <p:nvSpPr>
                <p:cNvPr id="83" name="Hexagon 82"/>
                <p:cNvSpPr/>
                <p:nvPr/>
              </p:nvSpPr>
              <p:spPr bwMode="auto">
                <a:xfrm rot="16200000">
                  <a:off x="5067026" y="1223824"/>
                  <a:ext cx="1457388" cy="1361796"/>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84" name="TextBox 83"/>
                <p:cNvSpPr txBox="1"/>
                <p:nvPr/>
              </p:nvSpPr>
              <p:spPr>
                <a:xfrm>
                  <a:off x="5204759" y="1677326"/>
                  <a:ext cx="1202470"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Správa</a:t>
                  </a:r>
                </a:p>
              </p:txBody>
            </p:sp>
          </p:grpSp>
          <p:grpSp>
            <p:nvGrpSpPr>
              <p:cNvPr id="64" name="Group 63"/>
              <p:cNvGrpSpPr/>
              <p:nvPr/>
            </p:nvGrpSpPr>
            <p:grpSpPr>
              <a:xfrm>
                <a:off x="2744470" y="2810547"/>
                <a:ext cx="4221458" cy="2537780"/>
                <a:chOff x="2744470" y="2810547"/>
                <a:chExt cx="4221458" cy="2537780"/>
              </a:xfrm>
            </p:grpSpPr>
            <p:grpSp>
              <p:nvGrpSpPr>
                <p:cNvPr id="65" name="Group 64"/>
                <p:cNvGrpSpPr/>
                <p:nvPr/>
              </p:nvGrpSpPr>
              <p:grpSpPr>
                <a:xfrm>
                  <a:off x="2744470" y="3929902"/>
                  <a:ext cx="1369613" cy="1418425"/>
                  <a:chOff x="3671755" y="3762040"/>
                  <a:chExt cx="1369613" cy="1418425"/>
                </a:xfrm>
              </p:grpSpPr>
              <p:sp>
                <p:nvSpPr>
                  <p:cNvPr id="81" name="Hexagon 80"/>
                  <p:cNvSpPr/>
                  <p:nvPr/>
                </p:nvSpPr>
                <p:spPr bwMode="auto">
                  <a:xfrm rot="16200000">
                    <a:off x="3647349" y="3786446"/>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2" name="TextBox 81"/>
                  <p:cNvSpPr txBox="1"/>
                  <p:nvPr/>
                </p:nvSpPr>
                <p:spPr>
                  <a:xfrm>
                    <a:off x="3744771" y="3996979"/>
                    <a:ext cx="1266595" cy="954107"/>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400" b="1" dirty="0">
                        <a:solidFill>
                          <a:schemeClr val="bg1"/>
                        </a:solidFill>
                      </a:rPr>
                      <a:t>Revize, pracovní postup a publikování</a:t>
                    </a:r>
                  </a:p>
                </p:txBody>
              </p:sp>
            </p:grpSp>
            <p:grpSp>
              <p:nvGrpSpPr>
                <p:cNvPr id="66" name="Group 65"/>
                <p:cNvGrpSpPr/>
                <p:nvPr/>
              </p:nvGrpSpPr>
              <p:grpSpPr>
                <a:xfrm>
                  <a:off x="3428523" y="2810547"/>
                  <a:ext cx="1389765" cy="1418425"/>
                  <a:chOff x="4355808" y="2642685"/>
                  <a:chExt cx="1389765" cy="1418425"/>
                </a:xfrm>
              </p:grpSpPr>
              <p:sp>
                <p:nvSpPr>
                  <p:cNvPr id="79" name="Hexagon 78"/>
                  <p:cNvSpPr/>
                  <p:nvPr/>
                </p:nvSpPr>
                <p:spPr bwMode="auto">
                  <a:xfrm rot="16200000">
                    <a:off x="4351554" y="2667091"/>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0" name="TextBox 79"/>
                  <p:cNvSpPr txBox="1"/>
                  <p:nvPr/>
                </p:nvSpPr>
                <p:spPr>
                  <a:xfrm>
                    <a:off x="4355808" y="3063784"/>
                    <a:ext cx="1367296"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RBAC</a:t>
                    </a:r>
                  </a:p>
                  <a:p>
                    <a:pPr algn="ctr"/>
                    <a:r>
                      <a:rPr lang="en-GB" sz="1500" b="1" dirty="0">
                        <a:solidFill>
                          <a:schemeClr val="bg1"/>
                        </a:solidFill>
                      </a:rPr>
                      <a:t>Zabezpečení</a:t>
                    </a:r>
                  </a:p>
                </p:txBody>
              </p:sp>
            </p:grpSp>
            <p:grpSp>
              <p:nvGrpSpPr>
                <p:cNvPr id="68" name="Group 67"/>
                <p:cNvGrpSpPr/>
                <p:nvPr/>
              </p:nvGrpSpPr>
              <p:grpSpPr>
                <a:xfrm>
                  <a:off x="4165530" y="3929902"/>
                  <a:ext cx="1374476" cy="1418425"/>
                  <a:chOff x="5092815" y="3769134"/>
                  <a:chExt cx="1374476" cy="1418425"/>
                </a:xfrm>
              </p:grpSpPr>
              <p:sp>
                <p:nvSpPr>
                  <p:cNvPr id="77" name="Hexagon 76"/>
                  <p:cNvSpPr/>
                  <p:nvPr/>
                </p:nvSpPr>
                <p:spPr bwMode="auto">
                  <a:xfrm rot="16200000">
                    <a:off x="5073272" y="3793540"/>
                    <a:ext cx="1418425" cy="1369613"/>
                  </a:xfrm>
                  <a:prstGeom prst="hexagon">
                    <a:avLst/>
                  </a:prstGeom>
                  <a:solidFill>
                    <a:schemeClr val="accent6">
                      <a:lumMod val="75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78" name="TextBox 77"/>
                  <p:cNvSpPr txBox="1"/>
                  <p:nvPr/>
                </p:nvSpPr>
                <p:spPr>
                  <a:xfrm>
                    <a:off x="5092815" y="4071247"/>
                    <a:ext cx="1371953"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Ukládání, indexování a vyhledávání</a:t>
                    </a:r>
                    <a:endParaRPr lang="cs-CZ" sz="1500" b="1" dirty="0">
                      <a:solidFill>
                        <a:schemeClr val="bg1"/>
                      </a:solidFill>
                    </a:endParaRPr>
                  </a:p>
                </p:txBody>
              </p:sp>
            </p:grpSp>
            <p:grpSp>
              <p:nvGrpSpPr>
                <p:cNvPr id="70" name="Group 69"/>
                <p:cNvGrpSpPr/>
                <p:nvPr/>
              </p:nvGrpSpPr>
              <p:grpSpPr>
                <a:xfrm>
                  <a:off x="5596315" y="3929902"/>
                  <a:ext cx="1369613" cy="1418425"/>
                  <a:chOff x="6523600" y="3781312"/>
                  <a:chExt cx="1369613" cy="1418425"/>
                </a:xfrm>
              </p:grpSpPr>
              <p:sp>
                <p:nvSpPr>
                  <p:cNvPr id="74" name="Hexagon 73"/>
                  <p:cNvSpPr/>
                  <p:nvPr/>
                </p:nvSpPr>
                <p:spPr bwMode="auto">
                  <a:xfrm rot="16200000">
                    <a:off x="6499194" y="3805718"/>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5" name="TextBox 74"/>
                  <p:cNvSpPr txBox="1"/>
                  <p:nvPr/>
                </p:nvSpPr>
                <p:spPr>
                  <a:xfrm>
                    <a:off x="6535517" y="4096225"/>
                    <a:ext cx="1357696"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Správa zařízení a výstrahy</a:t>
                    </a:r>
                  </a:p>
                </p:txBody>
              </p:sp>
            </p:grpSp>
            <p:grpSp>
              <p:nvGrpSpPr>
                <p:cNvPr id="71" name="Group 70"/>
                <p:cNvGrpSpPr/>
                <p:nvPr/>
              </p:nvGrpSpPr>
              <p:grpSpPr>
                <a:xfrm>
                  <a:off x="4867969" y="2810547"/>
                  <a:ext cx="1380286" cy="1418425"/>
                  <a:chOff x="5795254" y="2645053"/>
                  <a:chExt cx="1380286" cy="1418425"/>
                </a:xfrm>
              </p:grpSpPr>
              <p:sp>
                <p:nvSpPr>
                  <p:cNvPr id="72" name="Hexagon 71"/>
                  <p:cNvSpPr/>
                  <p:nvPr/>
                </p:nvSpPr>
                <p:spPr bwMode="auto">
                  <a:xfrm rot="16200000">
                    <a:off x="5781521" y="2669459"/>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3" name="TextBox 72"/>
                  <p:cNvSpPr txBox="1"/>
                  <p:nvPr/>
                </p:nvSpPr>
                <p:spPr>
                  <a:xfrm>
                    <a:off x="5795254" y="3108120"/>
                    <a:ext cx="1380285"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Historie a sestavy</a:t>
                    </a:r>
                  </a:p>
                </p:txBody>
              </p:sp>
            </p:grpSp>
          </p:grpSp>
        </p:grpSp>
      </p:grpSp>
      <p:grpSp>
        <p:nvGrpSpPr>
          <p:cNvPr id="95" name="Group 94"/>
          <p:cNvGrpSpPr/>
          <p:nvPr/>
        </p:nvGrpSpPr>
        <p:grpSpPr>
          <a:xfrm>
            <a:off x="830610" y="1255791"/>
            <a:ext cx="5052521" cy="4980175"/>
            <a:chOff x="830610" y="1096296"/>
            <a:chExt cx="5052521" cy="4980175"/>
          </a:xfrm>
        </p:grpSpPr>
        <p:sp>
          <p:nvSpPr>
            <p:cNvPr id="96" name="Hexagon 95"/>
            <p:cNvSpPr/>
            <p:nvPr/>
          </p:nvSpPr>
          <p:spPr bwMode="auto">
            <a:xfrm rot="16200000">
              <a:off x="2948832" y="4643165"/>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97" name="Hexagon 96"/>
            <p:cNvSpPr/>
            <p:nvPr/>
          </p:nvSpPr>
          <p:spPr bwMode="auto">
            <a:xfrm rot="16200000">
              <a:off x="4479889" y="4673230"/>
              <a:ext cx="1418425" cy="1388058"/>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98" name="Hexagon 97"/>
            <p:cNvSpPr/>
            <p:nvPr/>
          </p:nvSpPr>
          <p:spPr bwMode="auto">
            <a:xfrm rot="16200000">
              <a:off x="2199163" y="1097356"/>
              <a:ext cx="1480339" cy="1478220"/>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99" name="Hexagon 98"/>
            <p:cNvSpPr/>
            <p:nvPr/>
          </p:nvSpPr>
          <p:spPr bwMode="auto">
            <a:xfrm rot="16200000">
              <a:off x="806204" y="3528858"/>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00" name="Hexagon 99"/>
            <p:cNvSpPr/>
            <p:nvPr/>
          </p:nvSpPr>
          <p:spPr bwMode="auto">
            <a:xfrm rot="16200000">
              <a:off x="1507272" y="2399474"/>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01" name="Hexagon 100"/>
            <p:cNvSpPr/>
            <p:nvPr/>
          </p:nvSpPr>
          <p:spPr bwMode="auto">
            <a:xfrm rot="16200000">
              <a:off x="2237380" y="3499816"/>
              <a:ext cx="1428916" cy="1417199"/>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102" name="Hexagon 101"/>
            <p:cNvSpPr/>
            <p:nvPr/>
          </p:nvSpPr>
          <p:spPr bwMode="auto">
            <a:xfrm rot="16200000">
              <a:off x="3657296" y="3513207"/>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03" name="Hexagon 102"/>
            <p:cNvSpPr/>
            <p:nvPr/>
          </p:nvSpPr>
          <p:spPr bwMode="auto">
            <a:xfrm rot="16200000">
              <a:off x="2939623" y="2393852"/>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grpSp>
      <p:pic>
        <p:nvPicPr>
          <p:cNvPr id="26626" name="Picture 2" descr="://www.nicelabel.com/resources/files/pic/pro/pro_tools_full.pn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46795" y="1183502"/>
            <a:ext cx="6045205" cy="56958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6" name="Rectangle 105"/>
          <p:cNvSpPr/>
          <p:nvPr/>
        </p:nvSpPr>
        <p:spPr>
          <a:xfrm>
            <a:off x="8140708" y="848504"/>
            <a:ext cx="2670989" cy="369332"/>
          </a:xfrm>
          <a:prstGeom prst="rect">
            <a:avLst/>
          </a:prstGeom>
        </p:spPr>
        <p:txBody>
          <a:bodyPr wrap="none">
            <a:spAutoFit/>
          </a:bodyPr>
          <a:lstStyle/>
          <a:p>
            <a:pPr algn="ctr"/>
            <a:r>
              <a:rPr dirty="0" smtClean="0"/>
              <a:t>Návrhář štítků pro Windows</a:t>
            </a:r>
          </a:p>
        </p:txBody>
      </p:sp>
    </p:spTree>
    <p:extLst>
      <p:ext uri="{BB962C8B-B14F-4D97-AF65-F5344CB8AC3E}">
        <p14:creationId xmlns:p14="http://schemas.microsoft.com/office/powerpoint/2010/main" val="57943192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smtClean="0"/>
              <a:t>Co je LMS? </a:t>
            </a:r>
            <a:r>
              <a:rPr lang="en-GB" dirty="0">
                <a:solidFill>
                  <a:srgbClr val="92D050"/>
                </a:solidFill>
              </a:rPr>
              <a:t>Řešení typu vše v jednom</a:t>
            </a:r>
            <a:r>
              <a:t/>
            </a:r>
            <a:br/>
            <a:r>
              <a:t/>
            </a:r>
            <a:br/>
            <a:r>
              <a:t/>
            </a:r>
            <a:br/>
            <a:r>
              <a:rPr lang="en-US" dirty="0" smtClean="0"/>
              <a:t>	</a:t>
            </a:r>
            <a:endParaRPr lang="cs-CZ" dirty="0"/>
          </a:p>
        </p:txBody>
      </p:sp>
      <p:grpSp>
        <p:nvGrpSpPr>
          <p:cNvPr id="48" name="Group 47"/>
          <p:cNvGrpSpPr/>
          <p:nvPr/>
        </p:nvGrpSpPr>
        <p:grpSpPr>
          <a:xfrm>
            <a:off x="44069" y="1263994"/>
            <a:ext cx="5839815" cy="4985769"/>
            <a:chOff x="1957929" y="1540442"/>
            <a:chExt cx="5839815" cy="4985769"/>
          </a:xfrm>
        </p:grpSpPr>
        <p:grpSp>
          <p:nvGrpSpPr>
            <p:cNvPr id="49" name="Group 48"/>
            <p:cNvGrpSpPr/>
            <p:nvPr/>
          </p:nvGrpSpPr>
          <p:grpSpPr>
            <a:xfrm>
              <a:off x="1986614" y="5059860"/>
              <a:ext cx="2833010" cy="1466351"/>
              <a:chOff x="1986614" y="5059860"/>
              <a:chExt cx="2833010" cy="1466351"/>
            </a:xfrm>
          </p:grpSpPr>
          <p:grpSp>
            <p:nvGrpSpPr>
              <p:cNvPr id="88" name="Group 87"/>
              <p:cNvGrpSpPr/>
              <p:nvPr/>
            </p:nvGrpSpPr>
            <p:grpSpPr>
              <a:xfrm>
                <a:off x="3450011" y="5059860"/>
                <a:ext cx="1369613" cy="1418425"/>
                <a:chOff x="4377296" y="4891998"/>
                <a:chExt cx="1369613" cy="1418425"/>
              </a:xfrm>
            </p:grpSpPr>
            <p:sp>
              <p:nvSpPr>
                <p:cNvPr id="90" name="Hexagon 89"/>
                <p:cNvSpPr/>
                <p:nvPr/>
              </p:nvSpPr>
              <p:spPr bwMode="auto">
                <a:xfrm rot="5400000">
                  <a:off x="4352890" y="4916404"/>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91" name="TextBox 90"/>
                <p:cNvSpPr txBox="1"/>
                <p:nvPr/>
              </p:nvSpPr>
              <p:spPr>
                <a:xfrm>
                  <a:off x="4462424" y="532472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a:t>
                  </a:r>
                </a:p>
                <a:p>
                  <a:pPr algn="ctr"/>
                  <a:r>
                    <a:rPr lang="en-GB" sz="1500" b="1" dirty="0">
                      <a:solidFill>
                        <a:schemeClr val="bg1"/>
                      </a:solidFill>
                    </a:rPr>
                    <a:t>štítků</a:t>
                  </a:r>
                </a:p>
              </p:txBody>
            </p:sp>
          </p:grpSp>
          <p:sp>
            <p:nvSpPr>
              <p:cNvPr id="89" name="Hexagon 88"/>
              <p:cNvSpPr/>
              <p:nvPr/>
            </p:nvSpPr>
            <p:spPr bwMode="auto">
              <a:xfrm rot="16200000">
                <a:off x="1931407" y="5154354"/>
                <a:ext cx="1427064" cy="1316650"/>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50" name="TextBox 49"/>
            <p:cNvSpPr txBox="1"/>
            <p:nvPr/>
          </p:nvSpPr>
          <p:spPr>
            <a:xfrm>
              <a:off x="1957929" y="5584587"/>
              <a:ext cx="1374019"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Design</a:t>
              </a:r>
            </a:p>
          </p:txBody>
        </p:sp>
        <p:grpSp>
          <p:nvGrpSpPr>
            <p:cNvPr id="51" name="Group 50"/>
            <p:cNvGrpSpPr/>
            <p:nvPr/>
          </p:nvGrpSpPr>
          <p:grpSpPr>
            <a:xfrm>
              <a:off x="4887851" y="5059860"/>
              <a:ext cx="2909893" cy="1457712"/>
              <a:chOff x="4887851" y="5059860"/>
              <a:chExt cx="2909893" cy="1457712"/>
            </a:xfrm>
          </p:grpSpPr>
          <p:grpSp>
            <p:nvGrpSpPr>
              <p:cNvPr id="82" name="Group 81"/>
              <p:cNvGrpSpPr/>
              <p:nvPr/>
            </p:nvGrpSpPr>
            <p:grpSpPr>
              <a:xfrm>
                <a:off x="4887851" y="5059860"/>
                <a:ext cx="1369613" cy="1418425"/>
                <a:chOff x="5796086" y="4897647"/>
                <a:chExt cx="1369613" cy="1418425"/>
              </a:xfrm>
            </p:grpSpPr>
            <p:sp>
              <p:nvSpPr>
                <p:cNvPr id="86" name="Hexagon 85"/>
                <p:cNvSpPr/>
                <p:nvPr/>
              </p:nvSpPr>
              <p:spPr bwMode="auto">
                <a:xfrm rot="16200000">
                  <a:off x="5771680" y="4922053"/>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7" name="TextBox 86"/>
                <p:cNvSpPr txBox="1"/>
                <p:nvPr/>
              </p:nvSpPr>
              <p:spPr>
                <a:xfrm>
                  <a:off x="5812987" y="5233281"/>
                  <a:ext cx="1352712"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 aplikací a forem</a:t>
                  </a:r>
                </a:p>
              </p:txBody>
            </p:sp>
          </p:grpSp>
          <p:grpSp>
            <p:nvGrpSpPr>
              <p:cNvPr id="83" name="Group 82"/>
              <p:cNvGrpSpPr/>
              <p:nvPr/>
            </p:nvGrpSpPr>
            <p:grpSpPr>
              <a:xfrm>
                <a:off x="6396452" y="5099147"/>
                <a:ext cx="1401292" cy="1418425"/>
                <a:chOff x="7537380" y="5085113"/>
                <a:chExt cx="1401292" cy="1418425"/>
              </a:xfrm>
            </p:grpSpPr>
            <p:sp>
              <p:nvSpPr>
                <p:cNvPr id="84" name="Hexagon 83"/>
                <p:cNvSpPr/>
                <p:nvPr/>
              </p:nvSpPr>
              <p:spPr bwMode="auto">
                <a:xfrm rot="16200000">
                  <a:off x="7535430" y="5100297"/>
                  <a:ext cx="1418425" cy="1388058"/>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85" name="TextBox 84"/>
                <p:cNvSpPr txBox="1"/>
                <p:nvPr/>
              </p:nvSpPr>
              <p:spPr>
                <a:xfrm>
                  <a:off x="7537380" y="5329135"/>
                  <a:ext cx="1388059" cy="9233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lvl="0" algn="ctr"/>
                  <a:r>
                    <a:rPr lang="en-GB" b="1" dirty="0">
                      <a:solidFill>
                        <a:prstClr val="white"/>
                      </a:solidFill>
                    </a:rPr>
                    <a:t>Na vyžádání</a:t>
                  </a:r>
                </a:p>
                <a:p>
                  <a:pPr lvl="0" algn="ctr"/>
                  <a:r>
                    <a:rPr lang="en-GB" b="1" dirty="0">
                      <a:solidFill>
                        <a:prstClr val="white"/>
                      </a:solidFill>
                    </a:rPr>
                    <a:t>Tisk</a:t>
                  </a:r>
                </a:p>
              </p:txBody>
            </p:sp>
          </p:grpSp>
        </p:grpSp>
        <p:grpSp>
          <p:nvGrpSpPr>
            <p:cNvPr id="54" name="Group 53"/>
            <p:cNvGrpSpPr/>
            <p:nvPr/>
          </p:nvGrpSpPr>
          <p:grpSpPr>
            <a:xfrm>
              <a:off x="2744470" y="1540442"/>
              <a:ext cx="4221458" cy="3807885"/>
              <a:chOff x="2744470" y="1540442"/>
              <a:chExt cx="4221458" cy="3807885"/>
            </a:xfrm>
          </p:grpSpPr>
          <p:grpSp>
            <p:nvGrpSpPr>
              <p:cNvPr id="56" name="Group 55"/>
              <p:cNvGrpSpPr/>
              <p:nvPr/>
            </p:nvGrpSpPr>
            <p:grpSpPr>
              <a:xfrm>
                <a:off x="4170445" y="1540442"/>
                <a:ext cx="1361796" cy="1457388"/>
                <a:chOff x="5114822" y="1176028"/>
                <a:chExt cx="1361796" cy="1457388"/>
              </a:xfrm>
            </p:grpSpPr>
            <p:sp>
              <p:nvSpPr>
                <p:cNvPr id="80" name="Hexagon 79"/>
                <p:cNvSpPr/>
                <p:nvPr/>
              </p:nvSpPr>
              <p:spPr bwMode="auto">
                <a:xfrm rot="16200000">
                  <a:off x="5067026" y="1223824"/>
                  <a:ext cx="1457388" cy="1361796"/>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81" name="TextBox 80"/>
                <p:cNvSpPr txBox="1"/>
                <p:nvPr/>
              </p:nvSpPr>
              <p:spPr>
                <a:xfrm>
                  <a:off x="5204759" y="1677326"/>
                  <a:ext cx="1202470"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Správa</a:t>
                  </a:r>
                </a:p>
              </p:txBody>
            </p:sp>
          </p:grpSp>
          <p:grpSp>
            <p:nvGrpSpPr>
              <p:cNvPr id="58" name="Group 57"/>
              <p:cNvGrpSpPr/>
              <p:nvPr/>
            </p:nvGrpSpPr>
            <p:grpSpPr>
              <a:xfrm>
                <a:off x="2744470" y="2810547"/>
                <a:ext cx="4221458" cy="2537780"/>
                <a:chOff x="2744470" y="2810547"/>
                <a:chExt cx="4221458" cy="2537780"/>
              </a:xfrm>
            </p:grpSpPr>
            <p:grpSp>
              <p:nvGrpSpPr>
                <p:cNvPr id="60" name="Group 59"/>
                <p:cNvGrpSpPr/>
                <p:nvPr/>
              </p:nvGrpSpPr>
              <p:grpSpPr>
                <a:xfrm>
                  <a:off x="2744470" y="3929902"/>
                  <a:ext cx="1369613" cy="1418425"/>
                  <a:chOff x="3671755" y="3762040"/>
                  <a:chExt cx="1369613" cy="1418425"/>
                </a:xfrm>
              </p:grpSpPr>
              <p:sp>
                <p:nvSpPr>
                  <p:cNvPr id="78" name="Hexagon 77"/>
                  <p:cNvSpPr/>
                  <p:nvPr/>
                </p:nvSpPr>
                <p:spPr bwMode="auto">
                  <a:xfrm rot="16200000">
                    <a:off x="3647349" y="3786446"/>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9" name="TextBox 78"/>
                  <p:cNvSpPr txBox="1"/>
                  <p:nvPr/>
                </p:nvSpPr>
                <p:spPr>
                  <a:xfrm>
                    <a:off x="3728388" y="3907439"/>
                    <a:ext cx="1266595"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Revize, pracovní postup a publikování</a:t>
                    </a:r>
                  </a:p>
                </p:txBody>
              </p:sp>
            </p:grpSp>
            <p:grpSp>
              <p:nvGrpSpPr>
                <p:cNvPr id="62" name="Group 61"/>
                <p:cNvGrpSpPr/>
                <p:nvPr/>
              </p:nvGrpSpPr>
              <p:grpSpPr>
                <a:xfrm>
                  <a:off x="3448675" y="2810547"/>
                  <a:ext cx="1369613" cy="1418425"/>
                  <a:chOff x="4375960" y="2642685"/>
                  <a:chExt cx="1369613" cy="1418425"/>
                </a:xfrm>
              </p:grpSpPr>
              <p:sp>
                <p:nvSpPr>
                  <p:cNvPr id="75" name="Hexagon 74"/>
                  <p:cNvSpPr/>
                  <p:nvPr/>
                </p:nvSpPr>
                <p:spPr bwMode="auto">
                  <a:xfrm rot="16200000">
                    <a:off x="4351554" y="2667091"/>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7" name="TextBox 76"/>
                  <p:cNvSpPr txBox="1"/>
                  <p:nvPr/>
                </p:nvSpPr>
                <p:spPr>
                  <a:xfrm>
                    <a:off x="4396526" y="3072346"/>
                    <a:ext cx="1328479"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RBAC</a:t>
                    </a:r>
                  </a:p>
                  <a:p>
                    <a:pPr algn="ctr"/>
                    <a:r>
                      <a:rPr lang="en-GB" sz="1500" b="1" dirty="0">
                        <a:solidFill>
                          <a:schemeClr val="bg1"/>
                        </a:solidFill>
                      </a:rPr>
                      <a:t>Zabezpečení</a:t>
                    </a:r>
                  </a:p>
                </p:txBody>
              </p:sp>
            </p:grpSp>
            <p:grpSp>
              <p:nvGrpSpPr>
                <p:cNvPr id="64" name="Group 63"/>
                <p:cNvGrpSpPr/>
                <p:nvPr/>
              </p:nvGrpSpPr>
              <p:grpSpPr>
                <a:xfrm>
                  <a:off x="4165530" y="3929902"/>
                  <a:ext cx="1374476" cy="1418425"/>
                  <a:chOff x="5092815" y="3769134"/>
                  <a:chExt cx="1374476" cy="1418425"/>
                </a:xfrm>
              </p:grpSpPr>
              <p:sp>
                <p:nvSpPr>
                  <p:cNvPr id="73" name="Hexagon 72"/>
                  <p:cNvSpPr/>
                  <p:nvPr/>
                </p:nvSpPr>
                <p:spPr bwMode="auto">
                  <a:xfrm rot="16200000">
                    <a:off x="5073272" y="3793540"/>
                    <a:ext cx="1418425" cy="1369613"/>
                  </a:xfrm>
                  <a:prstGeom prst="hexagon">
                    <a:avLst/>
                  </a:prstGeom>
                  <a:solidFill>
                    <a:schemeClr val="accent6">
                      <a:lumMod val="75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74" name="TextBox 73"/>
                  <p:cNvSpPr txBox="1"/>
                  <p:nvPr/>
                </p:nvSpPr>
                <p:spPr>
                  <a:xfrm>
                    <a:off x="5092815" y="4071247"/>
                    <a:ext cx="1371953"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Ukládání, indexování a vyhledávání</a:t>
                    </a:r>
                    <a:endParaRPr lang="cs-CZ" sz="1500" b="1" dirty="0">
                      <a:solidFill>
                        <a:schemeClr val="bg1"/>
                      </a:solidFill>
                    </a:endParaRPr>
                  </a:p>
                </p:txBody>
              </p:sp>
            </p:grpSp>
            <p:grpSp>
              <p:nvGrpSpPr>
                <p:cNvPr id="65" name="Group 64"/>
                <p:cNvGrpSpPr/>
                <p:nvPr/>
              </p:nvGrpSpPr>
              <p:grpSpPr>
                <a:xfrm>
                  <a:off x="5596315" y="3929902"/>
                  <a:ext cx="1369613" cy="1418425"/>
                  <a:chOff x="6523600" y="3781312"/>
                  <a:chExt cx="1369613" cy="1418425"/>
                </a:xfrm>
              </p:grpSpPr>
              <p:sp>
                <p:nvSpPr>
                  <p:cNvPr id="71" name="Hexagon 70"/>
                  <p:cNvSpPr/>
                  <p:nvPr/>
                </p:nvSpPr>
                <p:spPr bwMode="auto">
                  <a:xfrm rot="16200000">
                    <a:off x="6499194" y="3805718"/>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2" name="TextBox 71"/>
                  <p:cNvSpPr txBox="1"/>
                  <p:nvPr/>
                </p:nvSpPr>
                <p:spPr>
                  <a:xfrm>
                    <a:off x="6535517" y="4096225"/>
                    <a:ext cx="1357696"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Správa zařízení a výstrahy</a:t>
                    </a:r>
                  </a:p>
                </p:txBody>
              </p:sp>
            </p:grpSp>
            <p:grpSp>
              <p:nvGrpSpPr>
                <p:cNvPr id="66" name="Group 65"/>
                <p:cNvGrpSpPr/>
                <p:nvPr/>
              </p:nvGrpSpPr>
              <p:grpSpPr>
                <a:xfrm>
                  <a:off x="4867969" y="2810547"/>
                  <a:ext cx="1380286" cy="1418425"/>
                  <a:chOff x="5795254" y="2645053"/>
                  <a:chExt cx="1380286" cy="1418425"/>
                </a:xfrm>
              </p:grpSpPr>
              <p:sp>
                <p:nvSpPr>
                  <p:cNvPr id="68" name="Hexagon 67"/>
                  <p:cNvSpPr/>
                  <p:nvPr/>
                </p:nvSpPr>
                <p:spPr bwMode="auto">
                  <a:xfrm rot="16200000">
                    <a:off x="5781521" y="2669459"/>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0" name="TextBox 69"/>
                  <p:cNvSpPr txBox="1"/>
                  <p:nvPr/>
                </p:nvSpPr>
                <p:spPr>
                  <a:xfrm>
                    <a:off x="5795254" y="3108120"/>
                    <a:ext cx="1380285"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Historie a sestavy</a:t>
                    </a:r>
                  </a:p>
                </p:txBody>
              </p:sp>
            </p:grpSp>
          </p:grpSp>
        </p:grpSp>
      </p:grpSp>
      <p:grpSp>
        <p:nvGrpSpPr>
          <p:cNvPr id="92" name="Group 91"/>
          <p:cNvGrpSpPr/>
          <p:nvPr/>
        </p:nvGrpSpPr>
        <p:grpSpPr>
          <a:xfrm>
            <a:off x="72001" y="1255791"/>
            <a:ext cx="4979314" cy="5003976"/>
            <a:chOff x="72001" y="1096296"/>
            <a:chExt cx="4979314" cy="5003976"/>
          </a:xfrm>
        </p:grpSpPr>
        <p:sp>
          <p:nvSpPr>
            <p:cNvPr id="95" name="Hexagon 94"/>
            <p:cNvSpPr/>
            <p:nvPr/>
          </p:nvSpPr>
          <p:spPr bwMode="auto">
            <a:xfrm rot="16200000">
              <a:off x="2199163" y="1097356"/>
              <a:ext cx="1480339" cy="1478220"/>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96" name="Hexagon 95"/>
            <p:cNvSpPr/>
            <p:nvPr/>
          </p:nvSpPr>
          <p:spPr bwMode="auto">
            <a:xfrm rot="16200000">
              <a:off x="794508" y="3521473"/>
              <a:ext cx="1438810"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97" name="Hexagon 96"/>
            <p:cNvSpPr/>
            <p:nvPr/>
          </p:nvSpPr>
          <p:spPr bwMode="auto">
            <a:xfrm rot="16200000">
              <a:off x="1516724" y="2405660"/>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98" name="Hexagon 97"/>
            <p:cNvSpPr/>
            <p:nvPr/>
          </p:nvSpPr>
          <p:spPr bwMode="auto">
            <a:xfrm rot="16200000">
              <a:off x="2204250" y="3538406"/>
              <a:ext cx="1472674"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99" name="Hexagon 98"/>
            <p:cNvSpPr/>
            <p:nvPr/>
          </p:nvSpPr>
          <p:spPr bwMode="auto">
            <a:xfrm rot="16200000">
              <a:off x="3657296" y="3513207"/>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00" name="Hexagon 99"/>
            <p:cNvSpPr/>
            <p:nvPr/>
          </p:nvSpPr>
          <p:spPr bwMode="auto">
            <a:xfrm rot="16200000">
              <a:off x="2939623" y="2393852"/>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01" name="Hexagon 100"/>
            <p:cNvSpPr/>
            <p:nvPr/>
          </p:nvSpPr>
          <p:spPr bwMode="auto">
            <a:xfrm rot="16200000">
              <a:off x="1496763" y="4608258"/>
              <a:ext cx="1458104" cy="1456589"/>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02" name="Hexagon 101"/>
            <p:cNvSpPr/>
            <p:nvPr/>
          </p:nvSpPr>
          <p:spPr bwMode="auto">
            <a:xfrm rot="16200000">
              <a:off x="-11196" y="4671741"/>
              <a:ext cx="1511728" cy="1345334"/>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pic>
        <p:nvPicPr>
          <p:cNvPr id="3" name="Picture 2">
            <a:hlinkClick r:id="rId3"/>
          </p:cNvPr>
          <p:cNvPicPr>
            <a:picLocks noChangeAspect="1"/>
          </p:cNvPicPr>
          <p:nvPr/>
        </p:nvPicPr>
        <p:blipFill>
          <a:blip r:embed="rId4"/>
          <a:stretch>
            <a:fillRect/>
          </a:stretch>
        </p:blipFill>
        <p:spPr>
          <a:xfrm>
            <a:off x="6320692" y="1627235"/>
            <a:ext cx="7067725" cy="4506142"/>
          </a:xfrm>
          <a:prstGeom prst="rect">
            <a:avLst/>
          </a:prstGeom>
          <a:ln>
            <a:noFill/>
          </a:ln>
          <a:effectLst>
            <a:softEdge rad="112500"/>
          </a:effectLst>
        </p:spPr>
      </p:pic>
      <p:sp>
        <p:nvSpPr>
          <p:cNvPr id="103" name="Rectangle 102"/>
          <p:cNvSpPr/>
          <p:nvPr/>
        </p:nvSpPr>
        <p:spPr>
          <a:xfrm>
            <a:off x="7570044" y="1263173"/>
            <a:ext cx="3812326" cy="369332"/>
          </a:xfrm>
          <a:prstGeom prst="rect">
            <a:avLst/>
          </a:prstGeom>
        </p:spPr>
        <p:txBody>
          <a:bodyPr wrap="none">
            <a:spAutoFit/>
          </a:bodyPr>
          <a:lstStyle/>
          <a:p>
            <a:pPr algn="ctr"/>
            <a:r>
              <a:rPr dirty="0" smtClean="0"/>
              <a:t>Generátor aplikací pro Windows</a:t>
            </a:r>
          </a:p>
        </p:txBody>
      </p:sp>
    </p:spTree>
    <p:extLst>
      <p:ext uri="{BB962C8B-B14F-4D97-AF65-F5344CB8AC3E}">
        <p14:creationId xmlns:p14="http://schemas.microsoft.com/office/powerpoint/2010/main" val="22000223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smtClean="0"/>
              <a:t>Co je LMS? </a:t>
            </a:r>
            <a:r>
              <a:rPr lang="en-GB" dirty="0">
                <a:solidFill>
                  <a:srgbClr val="92D050"/>
                </a:solidFill>
              </a:rPr>
              <a:t>Systém pro správu dokumentů</a:t>
            </a:r>
            <a:r>
              <a:t/>
            </a:r>
            <a:br/>
            <a:r>
              <a:t/>
            </a:r>
            <a:br/>
            <a:r>
              <a:t/>
            </a:r>
            <a:br/>
            <a:r>
              <a:rPr lang="en-US" dirty="0" smtClean="0"/>
              <a:t>	</a:t>
            </a:r>
            <a:endParaRPr lang="cs-CZ" dirty="0"/>
          </a:p>
        </p:txBody>
      </p:sp>
      <p:grpSp>
        <p:nvGrpSpPr>
          <p:cNvPr id="90" name="Group 89"/>
          <p:cNvGrpSpPr/>
          <p:nvPr/>
        </p:nvGrpSpPr>
        <p:grpSpPr>
          <a:xfrm>
            <a:off x="44069" y="1263994"/>
            <a:ext cx="5839815" cy="4985769"/>
            <a:chOff x="1957929" y="1540442"/>
            <a:chExt cx="5839815" cy="4985769"/>
          </a:xfrm>
        </p:grpSpPr>
        <p:grpSp>
          <p:nvGrpSpPr>
            <p:cNvPr id="91" name="Group 90"/>
            <p:cNvGrpSpPr/>
            <p:nvPr/>
          </p:nvGrpSpPr>
          <p:grpSpPr>
            <a:xfrm>
              <a:off x="1986614" y="5059860"/>
              <a:ext cx="2833010" cy="1466351"/>
              <a:chOff x="1986614" y="5059860"/>
              <a:chExt cx="2833010" cy="1466351"/>
            </a:xfrm>
          </p:grpSpPr>
          <p:grpSp>
            <p:nvGrpSpPr>
              <p:cNvPr id="120" name="Group 119"/>
              <p:cNvGrpSpPr/>
              <p:nvPr/>
            </p:nvGrpSpPr>
            <p:grpSpPr>
              <a:xfrm>
                <a:off x="3450011" y="5059860"/>
                <a:ext cx="1369613" cy="1418425"/>
                <a:chOff x="4377296" y="4891998"/>
                <a:chExt cx="1369613" cy="1418425"/>
              </a:xfrm>
            </p:grpSpPr>
            <p:sp>
              <p:nvSpPr>
                <p:cNvPr id="122" name="Hexagon 121"/>
                <p:cNvSpPr/>
                <p:nvPr/>
              </p:nvSpPr>
              <p:spPr bwMode="auto">
                <a:xfrm rot="5400000">
                  <a:off x="4352890" y="4916404"/>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23" name="TextBox 122"/>
                <p:cNvSpPr txBox="1"/>
                <p:nvPr/>
              </p:nvSpPr>
              <p:spPr>
                <a:xfrm>
                  <a:off x="4462424" y="532472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a:t>
                  </a:r>
                </a:p>
                <a:p>
                  <a:pPr algn="ctr"/>
                  <a:r>
                    <a:rPr lang="en-GB" sz="1500" b="1" dirty="0">
                      <a:solidFill>
                        <a:schemeClr val="bg1"/>
                      </a:solidFill>
                    </a:rPr>
                    <a:t>štítků</a:t>
                  </a:r>
                </a:p>
              </p:txBody>
            </p:sp>
          </p:grpSp>
          <p:sp>
            <p:nvSpPr>
              <p:cNvPr id="121" name="Hexagon 120"/>
              <p:cNvSpPr/>
              <p:nvPr/>
            </p:nvSpPr>
            <p:spPr bwMode="auto">
              <a:xfrm rot="16200000">
                <a:off x="1931407" y="5154354"/>
                <a:ext cx="1427064" cy="1316650"/>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92" name="TextBox 91"/>
            <p:cNvSpPr txBox="1"/>
            <p:nvPr/>
          </p:nvSpPr>
          <p:spPr>
            <a:xfrm>
              <a:off x="1957929" y="5584587"/>
              <a:ext cx="1374019"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Design</a:t>
              </a:r>
            </a:p>
          </p:txBody>
        </p:sp>
        <p:grpSp>
          <p:nvGrpSpPr>
            <p:cNvPr id="93" name="Group 92"/>
            <p:cNvGrpSpPr/>
            <p:nvPr/>
          </p:nvGrpSpPr>
          <p:grpSpPr>
            <a:xfrm>
              <a:off x="4887851" y="5059860"/>
              <a:ext cx="2909893" cy="1457712"/>
              <a:chOff x="4887851" y="5059860"/>
              <a:chExt cx="2909893" cy="1457712"/>
            </a:xfrm>
          </p:grpSpPr>
          <p:grpSp>
            <p:nvGrpSpPr>
              <p:cNvPr id="114" name="Group 113"/>
              <p:cNvGrpSpPr/>
              <p:nvPr/>
            </p:nvGrpSpPr>
            <p:grpSpPr>
              <a:xfrm>
                <a:off x="4887851" y="5059860"/>
                <a:ext cx="1369613" cy="1418425"/>
                <a:chOff x="5796086" y="4897647"/>
                <a:chExt cx="1369613" cy="1418425"/>
              </a:xfrm>
            </p:grpSpPr>
            <p:sp>
              <p:nvSpPr>
                <p:cNvPr id="118" name="Hexagon 117"/>
                <p:cNvSpPr/>
                <p:nvPr/>
              </p:nvSpPr>
              <p:spPr bwMode="auto">
                <a:xfrm rot="16200000">
                  <a:off x="5771680" y="4922053"/>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19" name="TextBox 118"/>
                <p:cNvSpPr txBox="1"/>
                <p:nvPr/>
              </p:nvSpPr>
              <p:spPr>
                <a:xfrm>
                  <a:off x="5812987" y="5233281"/>
                  <a:ext cx="1352712"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 aplikací a forem</a:t>
                  </a:r>
                </a:p>
              </p:txBody>
            </p:sp>
          </p:grpSp>
          <p:grpSp>
            <p:nvGrpSpPr>
              <p:cNvPr id="115" name="Group 114"/>
              <p:cNvGrpSpPr/>
              <p:nvPr/>
            </p:nvGrpSpPr>
            <p:grpSpPr>
              <a:xfrm>
                <a:off x="6401827" y="5099147"/>
                <a:ext cx="1395917" cy="1418425"/>
                <a:chOff x="7542755" y="5085113"/>
                <a:chExt cx="1395917" cy="1418425"/>
              </a:xfrm>
            </p:grpSpPr>
            <p:sp>
              <p:nvSpPr>
                <p:cNvPr id="116" name="Hexagon 115"/>
                <p:cNvSpPr/>
                <p:nvPr/>
              </p:nvSpPr>
              <p:spPr bwMode="auto">
                <a:xfrm rot="16200000">
                  <a:off x="7535430" y="5100297"/>
                  <a:ext cx="1418425" cy="1388058"/>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117" name="TextBox 116"/>
                <p:cNvSpPr txBox="1"/>
                <p:nvPr/>
              </p:nvSpPr>
              <p:spPr>
                <a:xfrm>
                  <a:off x="7542755" y="5320410"/>
                  <a:ext cx="1388059" cy="9233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lvl="0" algn="ctr"/>
                  <a:r>
                    <a:rPr lang="en-GB" b="1" dirty="0">
                      <a:solidFill>
                        <a:prstClr val="white"/>
                      </a:solidFill>
                    </a:rPr>
                    <a:t>Na vyžádání</a:t>
                  </a:r>
                </a:p>
                <a:p>
                  <a:pPr lvl="0" algn="ctr"/>
                  <a:r>
                    <a:rPr lang="en-GB" b="1" dirty="0">
                      <a:solidFill>
                        <a:prstClr val="white"/>
                      </a:solidFill>
                    </a:rPr>
                    <a:t>Tisk</a:t>
                  </a:r>
                </a:p>
              </p:txBody>
            </p:sp>
          </p:grpSp>
        </p:grpSp>
        <p:grpSp>
          <p:nvGrpSpPr>
            <p:cNvPr id="94" name="Group 93"/>
            <p:cNvGrpSpPr/>
            <p:nvPr/>
          </p:nvGrpSpPr>
          <p:grpSpPr>
            <a:xfrm>
              <a:off x="2744470" y="1540442"/>
              <a:ext cx="4221458" cy="3807885"/>
              <a:chOff x="2744470" y="1540442"/>
              <a:chExt cx="4221458" cy="3807885"/>
            </a:xfrm>
          </p:grpSpPr>
          <p:grpSp>
            <p:nvGrpSpPr>
              <p:cNvPr id="95" name="Group 94"/>
              <p:cNvGrpSpPr/>
              <p:nvPr/>
            </p:nvGrpSpPr>
            <p:grpSpPr>
              <a:xfrm>
                <a:off x="4170445" y="1540442"/>
                <a:ext cx="1361796" cy="1457388"/>
                <a:chOff x="5114822" y="1176028"/>
                <a:chExt cx="1361796" cy="1457388"/>
              </a:xfrm>
            </p:grpSpPr>
            <p:sp>
              <p:nvSpPr>
                <p:cNvPr id="112" name="Hexagon 111"/>
                <p:cNvSpPr/>
                <p:nvPr/>
              </p:nvSpPr>
              <p:spPr bwMode="auto">
                <a:xfrm rot="16200000">
                  <a:off x="5067026" y="1223824"/>
                  <a:ext cx="1457388" cy="1361796"/>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113" name="TextBox 112"/>
                <p:cNvSpPr txBox="1"/>
                <p:nvPr/>
              </p:nvSpPr>
              <p:spPr>
                <a:xfrm>
                  <a:off x="5204759" y="1677326"/>
                  <a:ext cx="1202470"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Správa</a:t>
                  </a:r>
                </a:p>
              </p:txBody>
            </p:sp>
          </p:grpSp>
          <p:grpSp>
            <p:nvGrpSpPr>
              <p:cNvPr id="96" name="Group 95"/>
              <p:cNvGrpSpPr/>
              <p:nvPr/>
            </p:nvGrpSpPr>
            <p:grpSpPr>
              <a:xfrm>
                <a:off x="2744470" y="2810547"/>
                <a:ext cx="4221458" cy="2537780"/>
                <a:chOff x="2744470" y="2810547"/>
                <a:chExt cx="4221458" cy="2537780"/>
              </a:xfrm>
            </p:grpSpPr>
            <p:grpSp>
              <p:nvGrpSpPr>
                <p:cNvPr id="97" name="Group 96"/>
                <p:cNvGrpSpPr/>
                <p:nvPr/>
              </p:nvGrpSpPr>
              <p:grpSpPr>
                <a:xfrm>
                  <a:off x="2744470" y="3929902"/>
                  <a:ext cx="1369613" cy="1418425"/>
                  <a:chOff x="3671755" y="3762040"/>
                  <a:chExt cx="1369613" cy="1418425"/>
                </a:xfrm>
              </p:grpSpPr>
              <p:sp>
                <p:nvSpPr>
                  <p:cNvPr id="110" name="Hexagon 109"/>
                  <p:cNvSpPr/>
                  <p:nvPr/>
                </p:nvSpPr>
                <p:spPr bwMode="auto">
                  <a:xfrm rot="16200000">
                    <a:off x="3647349" y="3786446"/>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11" name="TextBox 110"/>
                  <p:cNvSpPr txBox="1"/>
                  <p:nvPr/>
                </p:nvSpPr>
                <p:spPr>
                  <a:xfrm>
                    <a:off x="3743998" y="3936546"/>
                    <a:ext cx="1266595"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Revize, pracovní postup a publikování</a:t>
                    </a:r>
                  </a:p>
                </p:txBody>
              </p:sp>
            </p:grpSp>
            <p:grpSp>
              <p:nvGrpSpPr>
                <p:cNvPr id="98" name="Group 97"/>
                <p:cNvGrpSpPr/>
                <p:nvPr/>
              </p:nvGrpSpPr>
              <p:grpSpPr>
                <a:xfrm>
                  <a:off x="3448675" y="2810547"/>
                  <a:ext cx="1369613" cy="1418425"/>
                  <a:chOff x="4375960" y="2642685"/>
                  <a:chExt cx="1369613" cy="1418425"/>
                </a:xfrm>
              </p:grpSpPr>
              <p:sp>
                <p:nvSpPr>
                  <p:cNvPr id="108" name="Hexagon 107"/>
                  <p:cNvSpPr/>
                  <p:nvPr/>
                </p:nvSpPr>
                <p:spPr bwMode="auto">
                  <a:xfrm rot="16200000">
                    <a:off x="4351554" y="2667091"/>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09" name="TextBox 108"/>
                  <p:cNvSpPr txBox="1"/>
                  <p:nvPr/>
                </p:nvSpPr>
                <p:spPr>
                  <a:xfrm>
                    <a:off x="4410666" y="3071582"/>
                    <a:ext cx="13109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RBAC</a:t>
                    </a:r>
                  </a:p>
                  <a:p>
                    <a:pPr algn="ctr"/>
                    <a:r>
                      <a:rPr lang="en-GB" sz="1500" b="1" dirty="0">
                        <a:solidFill>
                          <a:schemeClr val="bg1"/>
                        </a:solidFill>
                      </a:rPr>
                      <a:t>Zabezpečení</a:t>
                    </a:r>
                  </a:p>
                </p:txBody>
              </p:sp>
            </p:grpSp>
            <p:grpSp>
              <p:nvGrpSpPr>
                <p:cNvPr id="99" name="Group 98"/>
                <p:cNvGrpSpPr/>
                <p:nvPr/>
              </p:nvGrpSpPr>
              <p:grpSpPr>
                <a:xfrm>
                  <a:off x="4165530" y="3929902"/>
                  <a:ext cx="1374476" cy="1418425"/>
                  <a:chOff x="5092815" y="3769134"/>
                  <a:chExt cx="1374476" cy="1418425"/>
                </a:xfrm>
              </p:grpSpPr>
              <p:sp>
                <p:nvSpPr>
                  <p:cNvPr id="106" name="Hexagon 105"/>
                  <p:cNvSpPr/>
                  <p:nvPr/>
                </p:nvSpPr>
                <p:spPr bwMode="auto">
                  <a:xfrm rot="16200000">
                    <a:off x="5073272" y="3793540"/>
                    <a:ext cx="1418425" cy="1369613"/>
                  </a:xfrm>
                  <a:prstGeom prst="hexagon">
                    <a:avLst/>
                  </a:prstGeom>
                  <a:solidFill>
                    <a:schemeClr val="accent6">
                      <a:lumMod val="75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107" name="TextBox 106"/>
                  <p:cNvSpPr txBox="1"/>
                  <p:nvPr/>
                </p:nvSpPr>
                <p:spPr>
                  <a:xfrm>
                    <a:off x="5092815" y="4071247"/>
                    <a:ext cx="1371953"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Ukládání, indexování a vyhledávání</a:t>
                    </a:r>
                    <a:endParaRPr lang="cs-CZ" sz="1500" b="1" dirty="0">
                      <a:solidFill>
                        <a:schemeClr val="bg1"/>
                      </a:solidFill>
                    </a:endParaRPr>
                  </a:p>
                </p:txBody>
              </p:sp>
            </p:grpSp>
            <p:grpSp>
              <p:nvGrpSpPr>
                <p:cNvPr id="100" name="Group 99"/>
                <p:cNvGrpSpPr/>
                <p:nvPr/>
              </p:nvGrpSpPr>
              <p:grpSpPr>
                <a:xfrm>
                  <a:off x="5596315" y="3929902"/>
                  <a:ext cx="1369613" cy="1418425"/>
                  <a:chOff x="6523600" y="3781312"/>
                  <a:chExt cx="1369613" cy="1418425"/>
                </a:xfrm>
              </p:grpSpPr>
              <p:sp>
                <p:nvSpPr>
                  <p:cNvPr id="104" name="Hexagon 103"/>
                  <p:cNvSpPr/>
                  <p:nvPr/>
                </p:nvSpPr>
                <p:spPr bwMode="auto">
                  <a:xfrm rot="16200000">
                    <a:off x="6499194" y="3805718"/>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05" name="TextBox 104"/>
                  <p:cNvSpPr txBox="1"/>
                  <p:nvPr/>
                </p:nvSpPr>
                <p:spPr>
                  <a:xfrm>
                    <a:off x="6535517" y="4096225"/>
                    <a:ext cx="1357696"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Správa zařízení a výstrahy</a:t>
                    </a:r>
                  </a:p>
                </p:txBody>
              </p:sp>
            </p:grpSp>
            <p:grpSp>
              <p:nvGrpSpPr>
                <p:cNvPr id="101" name="Group 100"/>
                <p:cNvGrpSpPr/>
                <p:nvPr/>
              </p:nvGrpSpPr>
              <p:grpSpPr>
                <a:xfrm>
                  <a:off x="4867969" y="2810547"/>
                  <a:ext cx="1380286" cy="1418425"/>
                  <a:chOff x="5795254" y="2645053"/>
                  <a:chExt cx="1380286" cy="1418425"/>
                </a:xfrm>
              </p:grpSpPr>
              <p:sp>
                <p:nvSpPr>
                  <p:cNvPr id="102" name="Hexagon 101"/>
                  <p:cNvSpPr/>
                  <p:nvPr/>
                </p:nvSpPr>
                <p:spPr bwMode="auto">
                  <a:xfrm rot="16200000">
                    <a:off x="5781521" y="2669459"/>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03" name="TextBox 102"/>
                  <p:cNvSpPr txBox="1"/>
                  <p:nvPr/>
                </p:nvSpPr>
                <p:spPr>
                  <a:xfrm>
                    <a:off x="5795254" y="3108120"/>
                    <a:ext cx="1380285"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Historie a sestavy</a:t>
                    </a:r>
                  </a:p>
                </p:txBody>
              </p:sp>
            </p:grpSp>
          </p:grpSp>
        </p:grpSp>
      </p:grpSp>
      <p:grpSp>
        <p:nvGrpSpPr>
          <p:cNvPr id="124" name="Group 123"/>
          <p:cNvGrpSpPr/>
          <p:nvPr/>
        </p:nvGrpSpPr>
        <p:grpSpPr>
          <a:xfrm>
            <a:off x="72001" y="4748039"/>
            <a:ext cx="5819742" cy="1511728"/>
            <a:chOff x="72001" y="4588544"/>
            <a:chExt cx="5819742" cy="1511728"/>
          </a:xfrm>
        </p:grpSpPr>
        <p:sp>
          <p:nvSpPr>
            <p:cNvPr id="125" name="Hexagon 124"/>
            <p:cNvSpPr/>
            <p:nvPr/>
          </p:nvSpPr>
          <p:spPr bwMode="auto">
            <a:xfrm rot="16200000">
              <a:off x="2948832" y="4643165"/>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26" name="Hexagon 125"/>
            <p:cNvSpPr/>
            <p:nvPr/>
          </p:nvSpPr>
          <p:spPr bwMode="auto">
            <a:xfrm rot="16200000">
              <a:off x="4445524" y="4644048"/>
              <a:ext cx="1439315" cy="145312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127" name="Hexagon 126"/>
            <p:cNvSpPr/>
            <p:nvPr/>
          </p:nvSpPr>
          <p:spPr bwMode="auto">
            <a:xfrm rot="16200000">
              <a:off x="1497938" y="4607083"/>
              <a:ext cx="1474131" cy="1474966"/>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28" name="Hexagon 127"/>
            <p:cNvSpPr/>
            <p:nvPr/>
          </p:nvSpPr>
          <p:spPr bwMode="auto">
            <a:xfrm rot="16200000">
              <a:off x="-11196" y="4671741"/>
              <a:ext cx="1511728" cy="1345334"/>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pic>
        <p:nvPicPr>
          <p:cNvPr id="3" name="Picture 2"/>
          <p:cNvPicPr>
            <a:picLocks noChangeAspect="1"/>
          </p:cNvPicPr>
          <p:nvPr/>
        </p:nvPicPr>
        <p:blipFill rotWithShape="1">
          <a:blip r:embed="rId3"/>
          <a:srcRect l="15736" r="16415" b="33814"/>
          <a:stretch/>
        </p:blipFill>
        <p:spPr>
          <a:xfrm>
            <a:off x="5981412" y="1471547"/>
            <a:ext cx="10560663" cy="5794744"/>
          </a:xfrm>
          <a:prstGeom prst="rect">
            <a:avLst/>
          </a:prstGeom>
        </p:spPr>
      </p:pic>
      <p:sp>
        <p:nvSpPr>
          <p:cNvPr id="129" name="Rectangle 128"/>
          <p:cNvSpPr/>
          <p:nvPr/>
        </p:nvSpPr>
        <p:spPr>
          <a:xfrm>
            <a:off x="8325563" y="1029265"/>
            <a:ext cx="2301272" cy="369332"/>
          </a:xfrm>
          <a:prstGeom prst="rect">
            <a:avLst/>
          </a:prstGeom>
        </p:spPr>
        <p:txBody>
          <a:bodyPr wrap="none">
            <a:spAutoFit/>
          </a:bodyPr>
          <a:lstStyle/>
          <a:p>
            <a:pPr algn="ctr"/>
            <a:r>
              <a:rPr dirty="0" smtClean="0"/>
              <a:t>Webová aplikace (UI)</a:t>
            </a:r>
          </a:p>
        </p:txBody>
      </p:sp>
      <p:sp>
        <p:nvSpPr>
          <p:cNvPr id="4" name="TextBox 3"/>
          <p:cNvSpPr txBox="1"/>
          <p:nvPr/>
        </p:nvSpPr>
        <p:spPr>
          <a:xfrm>
            <a:off x="1497519" y="6506636"/>
            <a:ext cx="3801291" cy="307777"/>
          </a:xfrm>
          <a:prstGeom prst="rect">
            <a:avLst/>
          </a:prstGeom>
          <a:noFill/>
          <a:ln>
            <a:noFill/>
          </a:ln>
        </p:spPr>
        <p:txBody>
          <a:bodyPr wrap="square" rtlCol="0">
            <a:spAutoFit/>
          </a:bodyPr>
          <a:lstStyle/>
          <a:p>
            <a:r>
              <a:rPr lang="en-GB" sz="1400" dirty="0"/>
              <a:t>RBAC = kontrola přístupu na základě rolí</a:t>
            </a:r>
          </a:p>
        </p:txBody>
      </p:sp>
    </p:spTree>
    <p:extLst>
      <p:ext uri="{BB962C8B-B14F-4D97-AF65-F5344CB8AC3E}">
        <p14:creationId xmlns:p14="http://schemas.microsoft.com/office/powerpoint/2010/main" val="325821548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smtClean="0"/>
              <a:t>Co je LMS? </a:t>
            </a:r>
            <a:r>
              <a:rPr lang="en-GB" dirty="0">
                <a:solidFill>
                  <a:srgbClr val="92D050"/>
                </a:solidFill>
              </a:rPr>
              <a:t>Systém pro správu dokumentů</a:t>
            </a:r>
            <a:r>
              <a:t/>
            </a:r>
            <a:br/>
            <a:r>
              <a:t/>
            </a:r>
            <a:br/>
            <a:r>
              <a:t/>
            </a:r>
            <a:br/>
            <a:r>
              <a:rPr lang="en-US" dirty="0" smtClean="0"/>
              <a:t>	</a:t>
            </a:r>
            <a:endParaRPr lang="cs-CZ" dirty="0"/>
          </a:p>
        </p:txBody>
      </p:sp>
      <p:grpSp>
        <p:nvGrpSpPr>
          <p:cNvPr id="84" name="Group 83"/>
          <p:cNvGrpSpPr/>
          <p:nvPr/>
        </p:nvGrpSpPr>
        <p:grpSpPr>
          <a:xfrm>
            <a:off x="44069" y="1263994"/>
            <a:ext cx="5871048" cy="4985769"/>
            <a:chOff x="1957929" y="1540442"/>
            <a:chExt cx="5871048" cy="4985769"/>
          </a:xfrm>
        </p:grpSpPr>
        <p:grpSp>
          <p:nvGrpSpPr>
            <p:cNvPr id="85" name="Group 84"/>
            <p:cNvGrpSpPr/>
            <p:nvPr/>
          </p:nvGrpSpPr>
          <p:grpSpPr>
            <a:xfrm>
              <a:off x="1986614" y="5059860"/>
              <a:ext cx="2833010" cy="1466351"/>
              <a:chOff x="1986614" y="5059860"/>
              <a:chExt cx="2833010" cy="1466351"/>
            </a:xfrm>
          </p:grpSpPr>
          <p:grpSp>
            <p:nvGrpSpPr>
              <p:cNvPr id="114" name="Group 113"/>
              <p:cNvGrpSpPr/>
              <p:nvPr/>
            </p:nvGrpSpPr>
            <p:grpSpPr>
              <a:xfrm>
                <a:off x="3450011" y="5059860"/>
                <a:ext cx="1369613" cy="1418425"/>
                <a:chOff x="4377296" y="4891998"/>
                <a:chExt cx="1369613" cy="1418425"/>
              </a:xfrm>
            </p:grpSpPr>
            <p:sp>
              <p:nvSpPr>
                <p:cNvPr id="116" name="Hexagon 115"/>
                <p:cNvSpPr/>
                <p:nvPr/>
              </p:nvSpPr>
              <p:spPr bwMode="auto">
                <a:xfrm rot="5400000">
                  <a:off x="4352890" y="4916404"/>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17" name="TextBox 116"/>
                <p:cNvSpPr txBox="1"/>
                <p:nvPr/>
              </p:nvSpPr>
              <p:spPr>
                <a:xfrm>
                  <a:off x="4462424" y="532472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a:t>
                  </a:r>
                </a:p>
                <a:p>
                  <a:pPr algn="ctr"/>
                  <a:r>
                    <a:rPr lang="en-GB" sz="1500" b="1" dirty="0">
                      <a:solidFill>
                        <a:schemeClr val="bg1"/>
                      </a:solidFill>
                    </a:rPr>
                    <a:t>štítků</a:t>
                  </a:r>
                </a:p>
              </p:txBody>
            </p:sp>
          </p:grpSp>
          <p:sp>
            <p:nvSpPr>
              <p:cNvPr id="115" name="Hexagon 114"/>
              <p:cNvSpPr/>
              <p:nvPr/>
            </p:nvSpPr>
            <p:spPr bwMode="auto">
              <a:xfrm rot="16200000">
                <a:off x="1931407" y="5154354"/>
                <a:ext cx="1427064" cy="1316650"/>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86" name="TextBox 85"/>
            <p:cNvSpPr txBox="1"/>
            <p:nvPr/>
          </p:nvSpPr>
          <p:spPr>
            <a:xfrm>
              <a:off x="1957929" y="5584587"/>
              <a:ext cx="1374019"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Design</a:t>
              </a:r>
            </a:p>
          </p:txBody>
        </p:sp>
        <p:grpSp>
          <p:nvGrpSpPr>
            <p:cNvPr id="87" name="Group 86"/>
            <p:cNvGrpSpPr/>
            <p:nvPr/>
          </p:nvGrpSpPr>
          <p:grpSpPr>
            <a:xfrm>
              <a:off x="4887851" y="5059860"/>
              <a:ext cx="2941126" cy="1457712"/>
              <a:chOff x="4887851" y="5059860"/>
              <a:chExt cx="2941126" cy="1457712"/>
            </a:xfrm>
          </p:grpSpPr>
          <p:grpSp>
            <p:nvGrpSpPr>
              <p:cNvPr id="108" name="Group 107"/>
              <p:cNvGrpSpPr/>
              <p:nvPr/>
            </p:nvGrpSpPr>
            <p:grpSpPr>
              <a:xfrm>
                <a:off x="4887851" y="5059860"/>
                <a:ext cx="1369613" cy="1418425"/>
                <a:chOff x="5796086" y="4897647"/>
                <a:chExt cx="1369613" cy="1418425"/>
              </a:xfrm>
            </p:grpSpPr>
            <p:sp>
              <p:nvSpPr>
                <p:cNvPr id="112" name="Hexagon 111"/>
                <p:cNvSpPr/>
                <p:nvPr/>
              </p:nvSpPr>
              <p:spPr bwMode="auto">
                <a:xfrm rot="16200000">
                  <a:off x="5771680" y="4922053"/>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13" name="TextBox 112"/>
                <p:cNvSpPr txBox="1"/>
                <p:nvPr/>
              </p:nvSpPr>
              <p:spPr>
                <a:xfrm>
                  <a:off x="5812987" y="5233281"/>
                  <a:ext cx="1352712"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 aplikací a forem</a:t>
                  </a:r>
                </a:p>
              </p:txBody>
            </p:sp>
          </p:grpSp>
          <p:grpSp>
            <p:nvGrpSpPr>
              <p:cNvPr id="109" name="Group 108"/>
              <p:cNvGrpSpPr/>
              <p:nvPr/>
            </p:nvGrpSpPr>
            <p:grpSpPr>
              <a:xfrm>
                <a:off x="6409686" y="5099147"/>
                <a:ext cx="1419291" cy="1418425"/>
                <a:chOff x="7550614" y="5085113"/>
                <a:chExt cx="1419291" cy="1418425"/>
              </a:xfrm>
            </p:grpSpPr>
            <p:sp>
              <p:nvSpPr>
                <p:cNvPr id="110" name="Hexagon 109"/>
                <p:cNvSpPr/>
                <p:nvPr/>
              </p:nvSpPr>
              <p:spPr bwMode="auto">
                <a:xfrm rot="16200000">
                  <a:off x="7535430" y="5100297"/>
                  <a:ext cx="1418425" cy="1388058"/>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111" name="TextBox 110"/>
                <p:cNvSpPr txBox="1"/>
                <p:nvPr/>
              </p:nvSpPr>
              <p:spPr>
                <a:xfrm>
                  <a:off x="7581846" y="5334293"/>
                  <a:ext cx="1388059" cy="9233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lvl="0" algn="ctr"/>
                  <a:r>
                    <a:rPr lang="en-GB" b="1" dirty="0">
                      <a:solidFill>
                        <a:prstClr val="white"/>
                      </a:solidFill>
                    </a:rPr>
                    <a:t>Na vyžádání</a:t>
                  </a:r>
                </a:p>
                <a:p>
                  <a:pPr lvl="0" algn="ctr"/>
                  <a:r>
                    <a:rPr lang="en-GB" b="1" dirty="0">
                      <a:solidFill>
                        <a:prstClr val="white"/>
                      </a:solidFill>
                    </a:rPr>
                    <a:t>Tisk</a:t>
                  </a:r>
                </a:p>
              </p:txBody>
            </p:sp>
          </p:grpSp>
        </p:grpSp>
        <p:grpSp>
          <p:nvGrpSpPr>
            <p:cNvPr id="88" name="Group 87"/>
            <p:cNvGrpSpPr/>
            <p:nvPr/>
          </p:nvGrpSpPr>
          <p:grpSpPr>
            <a:xfrm>
              <a:off x="2744470" y="1540442"/>
              <a:ext cx="4221458" cy="3807885"/>
              <a:chOff x="2744470" y="1540442"/>
              <a:chExt cx="4221458" cy="3807885"/>
            </a:xfrm>
          </p:grpSpPr>
          <p:grpSp>
            <p:nvGrpSpPr>
              <p:cNvPr id="89" name="Group 88"/>
              <p:cNvGrpSpPr/>
              <p:nvPr/>
            </p:nvGrpSpPr>
            <p:grpSpPr>
              <a:xfrm>
                <a:off x="4170445" y="1540442"/>
                <a:ext cx="1361796" cy="1457388"/>
                <a:chOff x="5114822" y="1176028"/>
                <a:chExt cx="1361796" cy="1457388"/>
              </a:xfrm>
            </p:grpSpPr>
            <p:sp>
              <p:nvSpPr>
                <p:cNvPr id="106" name="Hexagon 105"/>
                <p:cNvSpPr/>
                <p:nvPr/>
              </p:nvSpPr>
              <p:spPr bwMode="auto">
                <a:xfrm rot="16200000">
                  <a:off x="5067026" y="1223824"/>
                  <a:ext cx="1457388" cy="1361796"/>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107" name="TextBox 106"/>
                <p:cNvSpPr txBox="1"/>
                <p:nvPr/>
              </p:nvSpPr>
              <p:spPr>
                <a:xfrm>
                  <a:off x="5204759" y="1677326"/>
                  <a:ext cx="1202470"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Správa</a:t>
                  </a:r>
                </a:p>
              </p:txBody>
            </p:sp>
          </p:grpSp>
          <p:grpSp>
            <p:nvGrpSpPr>
              <p:cNvPr id="90" name="Group 89"/>
              <p:cNvGrpSpPr/>
              <p:nvPr/>
            </p:nvGrpSpPr>
            <p:grpSpPr>
              <a:xfrm>
                <a:off x="2744470" y="2810547"/>
                <a:ext cx="4221458" cy="2537780"/>
                <a:chOff x="2744470" y="2810547"/>
                <a:chExt cx="4221458" cy="2537780"/>
              </a:xfrm>
            </p:grpSpPr>
            <p:grpSp>
              <p:nvGrpSpPr>
                <p:cNvPr id="91" name="Group 90"/>
                <p:cNvGrpSpPr/>
                <p:nvPr/>
              </p:nvGrpSpPr>
              <p:grpSpPr>
                <a:xfrm>
                  <a:off x="2744470" y="3929902"/>
                  <a:ext cx="1369613" cy="1418425"/>
                  <a:chOff x="3671755" y="3762040"/>
                  <a:chExt cx="1369613" cy="1418425"/>
                </a:xfrm>
              </p:grpSpPr>
              <p:sp>
                <p:nvSpPr>
                  <p:cNvPr id="104" name="Hexagon 103"/>
                  <p:cNvSpPr/>
                  <p:nvPr/>
                </p:nvSpPr>
                <p:spPr bwMode="auto">
                  <a:xfrm rot="16200000">
                    <a:off x="3647349" y="3786446"/>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05" name="TextBox 104"/>
                  <p:cNvSpPr txBox="1"/>
                  <p:nvPr/>
                </p:nvSpPr>
                <p:spPr>
                  <a:xfrm>
                    <a:off x="3728388" y="3981120"/>
                    <a:ext cx="1266595"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Revize, pracovní postup a publikování</a:t>
                    </a:r>
                  </a:p>
                </p:txBody>
              </p:sp>
            </p:grpSp>
            <p:grpSp>
              <p:nvGrpSpPr>
                <p:cNvPr id="92" name="Group 91"/>
                <p:cNvGrpSpPr/>
                <p:nvPr/>
              </p:nvGrpSpPr>
              <p:grpSpPr>
                <a:xfrm>
                  <a:off x="3448675" y="2810547"/>
                  <a:ext cx="1369613" cy="1418425"/>
                  <a:chOff x="4375960" y="2642685"/>
                  <a:chExt cx="1369613" cy="1418425"/>
                </a:xfrm>
              </p:grpSpPr>
              <p:sp>
                <p:nvSpPr>
                  <p:cNvPr id="102" name="Hexagon 101"/>
                  <p:cNvSpPr/>
                  <p:nvPr/>
                </p:nvSpPr>
                <p:spPr bwMode="auto">
                  <a:xfrm rot="16200000">
                    <a:off x="4351554" y="2667091"/>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03" name="TextBox 102"/>
                  <p:cNvSpPr txBox="1"/>
                  <p:nvPr/>
                </p:nvSpPr>
                <p:spPr>
                  <a:xfrm>
                    <a:off x="4385907" y="3070526"/>
                    <a:ext cx="13109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RBAC</a:t>
                    </a:r>
                  </a:p>
                  <a:p>
                    <a:pPr algn="ctr"/>
                    <a:r>
                      <a:rPr lang="en-GB" sz="1500" b="1" dirty="0">
                        <a:solidFill>
                          <a:schemeClr val="bg1"/>
                        </a:solidFill>
                      </a:rPr>
                      <a:t>Zabezpečení</a:t>
                    </a:r>
                  </a:p>
                </p:txBody>
              </p:sp>
            </p:grpSp>
            <p:grpSp>
              <p:nvGrpSpPr>
                <p:cNvPr id="93" name="Group 92"/>
                <p:cNvGrpSpPr/>
                <p:nvPr/>
              </p:nvGrpSpPr>
              <p:grpSpPr>
                <a:xfrm>
                  <a:off x="4165530" y="3929902"/>
                  <a:ext cx="1374476" cy="1418425"/>
                  <a:chOff x="5092815" y="3769134"/>
                  <a:chExt cx="1374476" cy="1418425"/>
                </a:xfrm>
              </p:grpSpPr>
              <p:sp>
                <p:nvSpPr>
                  <p:cNvPr id="100" name="Hexagon 99"/>
                  <p:cNvSpPr/>
                  <p:nvPr/>
                </p:nvSpPr>
                <p:spPr bwMode="auto">
                  <a:xfrm rot="16200000">
                    <a:off x="5073272" y="3793540"/>
                    <a:ext cx="1418425" cy="1369613"/>
                  </a:xfrm>
                  <a:prstGeom prst="hexagon">
                    <a:avLst/>
                  </a:prstGeom>
                  <a:solidFill>
                    <a:schemeClr val="accent6">
                      <a:lumMod val="75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101" name="TextBox 100"/>
                  <p:cNvSpPr txBox="1"/>
                  <p:nvPr/>
                </p:nvSpPr>
                <p:spPr>
                  <a:xfrm>
                    <a:off x="5092815" y="4071247"/>
                    <a:ext cx="1371953"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Ukládání, indexování a vyhledávání</a:t>
                    </a:r>
                    <a:endParaRPr lang="cs-CZ" sz="1500" b="1" dirty="0">
                      <a:solidFill>
                        <a:schemeClr val="bg1"/>
                      </a:solidFill>
                    </a:endParaRPr>
                  </a:p>
                </p:txBody>
              </p:sp>
            </p:grpSp>
            <p:grpSp>
              <p:nvGrpSpPr>
                <p:cNvPr id="94" name="Group 93"/>
                <p:cNvGrpSpPr/>
                <p:nvPr/>
              </p:nvGrpSpPr>
              <p:grpSpPr>
                <a:xfrm>
                  <a:off x="5596315" y="3929902"/>
                  <a:ext cx="1369613" cy="1418425"/>
                  <a:chOff x="6523600" y="3781312"/>
                  <a:chExt cx="1369613" cy="1418425"/>
                </a:xfrm>
              </p:grpSpPr>
              <p:sp>
                <p:nvSpPr>
                  <p:cNvPr id="98" name="Hexagon 97"/>
                  <p:cNvSpPr/>
                  <p:nvPr/>
                </p:nvSpPr>
                <p:spPr bwMode="auto">
                  <a:xfrm rot="16200000">
                    <a:off x="6499194" y="3805718"/>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99" name="TextBox 98"/>
                  <p:cNvSpPr txBox="1"/>
                  <p:nvPr/>
                </p:nvSpPr>
                <p:spPr>
                  <a:xfrm>
                    <a:off x="6535517" y="4096225"/>
                    <a:ext cx="1357696"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Správa zařízení a výstrahy</a:t>
                    </a:r>
                  </a:p>
                </p:txBody>
              </p:sp>
            </p:grpSp>
            <p:grpSp>
              <p:nvGrpSpPr>
                <p:cNvPr id="95" name="Group 94"/>
                <p:cNvGrpSpPr/>
                <p:nvPr/>
              </p:nvGrpSpPr>
              <p:grpSpPr>
                <a:xfrm>
                  <a:off x="4867969" y="2810547"/>
                  <a:ext cx="1380286" cy="1418425"/>
                  <a:chOff x="5795254" y="2645053"/>
                  <a:chExt cx="1380286" cy="1418425"/>
                </a:xfrm>
              </p:grpSpPr>
              <p:sp>
                <p:nvSpPr>
                  <p:cNvPr id="96" name="Hexagon 95"/>
                  <p:cNvSpPr/>
                  <p:nvPr/>
                </p:nvSpPr>
                <p:spPr bwMode="auto">
                  <a:xfrm rot="16200000">
                    <a:off x="5781521" y="2669459"/>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97" name="TextBox 96"/>
                  <p:cNvSpPr txBox="1"/>
                  <p:nvPr/>
                </p:nvSpPr>
                <p:spPr>
                  <a:xfrm>
                    <a:off x="5795254" y="3108120"/>
                    <a:ext cx="1380285"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Historie a sestavy</a:t>
                    </a:r>
                  </a:p>
                </p:txBody>
              </p:sp>
            </p:grpSp>
          </p:grpSp>
        </p:grpSp>
      </p:grpSp>
      <p:grpSp>
        <p:nvGrpSpPr>
          <p:cNvPr id="118" name="Group 117"/>
          <p:cNvGrpSpPr/>
          <p:nvPr/>
        </p:nvGrpSpPr>
        <p:grpSpPr>
          <a:xfrm>
            <a:off x="72001" y="4748039"/>
            <a:ext cx="5811130" cy="1511728"/>
            <a:chOff x="72001" y="4588544"/>
            <a:chExt cx="5811130" cy="1511728"/>
          </a:xfrm>
        </p:grpSpPr>
        <p:sp>
          <p:nvSpPr>
            <p:cNvPr id="119" name="Hexagon 118"/>
            <p:cNvSpPr/>
            <p:nvPr/>
          </p:nvSpPr>
          <p:spPr bwMode="auto">
            <a:xfrm rot="16200000">
              <a:off x="2948832" y="4643165"/>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20" name="Hexagon 119"/>
            <p:cNvSpPr/>
            <p:nvPr/>
          </p:nvSpPr>
          <p:spPr bwMode="auto">
            <a:xfrm rot="16200000">
              <a:off x="4479889" y="4673879"/>
              <a:ext cx="1418425" cy="1388058"/>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121" name="Hexagon 120"/>
            <p:cNvSpPr/>
            <p:nvPr/>
          </p:nvSpPr>
          <p:spPr bwMode="auto">
            <a:xfrm rot="16200000">
              <a:off x="1498632" y="4606389"/>
              <a:ext cx="1434840" cy="1437064"/>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122" name="Hexagon 121"/>
            <p:cNvSpPr/>
            <p:nvPr/>
          </p:nvSpPr>
          <p:spPr bwMode="auto">
            <a:xfrm rot="16200000">
              <a:off x="-11196" y="4671741"/>
              <a:ext cx="1511728" cy="1345334"/>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grpSp>
        <p:nvGrpSpPr>
          <p:cNvPr id="5" name="Group 4"/>
          <p:cNvGrpSpPr/>
          <p:nvPr/>
        </p:nvGrpSpPr>
        <p:grpSpPr>
          <a:xfrm>
            <a:off x="6096005" y="1665560"/>
            <a:ext cx="6328547" cy="3706018"/>
            <a:chOff x="6365961" y="3889561"/>
            <a:chExt cx="6328547" cy="3706018"/>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532" y="3889561"/>
              <a:ext cx="1775436" cy="1775436"/>
            </a:xfrm>
            <a:prstGeom prst="rect">
              <a:avLst/>
            </a:prstGeom>
          </p:spPr>
        </p:pic>
        <p:sp>
          <p:nvSpPr>
            <p:cNvPr id="4" name="Rectangle 3"/>
            <p:cNvSpPr/>
            <p:nvPr/>
          </p:nvSpPr>
          <p:spPr>
            <a:xfrm>
              <a:off x="6365961" y="5841253"/>
              <a:ext cx="6328547" cy="1754326"/>
            </a:xfrm>
            <a:prstGeom prst="rect">
              <a:avLst/>
            </a:prstGeom>
          </p:spPr>
          <p:txBody>
            <a:bodyPr wrap="square">
              <a:spAutoFit/>
            </a:bodyPr>
            <a:lstStyle/>
            <a:p>
              <a:pPr algn="ctr"/>
              <a:r>
                <a:rPr lang="en-GB" sz="3600" dirty="0"/>
                <a:t>Moderní křížová platforma založená na prohlížečích</a:t>
              </a:r>
            </a:p>
            <a:p>
              <a:pPr algn="ctr"/>
              <a:r>
                <a:rPr lang="en-GB" sz="3600" dirty="0" err="1" smtClean="0"/>
                <a:t>uživatelské</a:t>
              </a:r>
              <a:r>
                <a:rPr lang="cs-CZ" sz="3600" dirty="0" smtClean="0"/>
                <a:t>ho</a:t>
              </a:r>
              <a:r>
                <a:rPr lang="en-GB" sz="3600" dirty="0" smtClean="0"/>
                <a:t> </a:t>
              </a:r>
              <a:r>
                <a:rPr lang="en-GB" sz="3600" dirty="0"/>
                <a:t>rozhraní</a:t>
              </a:r>
            </a:p>
          </p:txBody>
        </p:sp>
      </p:grpSp>
      <p:sp>
        <p:nvSpPr>
          <p:cNvPr id="45" name="TextBox 44"/>
          <p:cNvSpPr txBox="1"/>
          <p:nvPr/>
        </p:nvSpPr>
        <p:spPr>
          <a:xfrm>
            <a:off x="1497519" y="6506636"/>
            <a:ext cx="3801291" cy="307777"/>
          </a:xfrm>
          <a:prstGeom prst="rect">
            <a:avLst/>
          </a:prstGeom>
          <a:noFill/>
          <a:ln>
            <a:noFill/>
          </a:ln>
        </p:spPr>
        <p:txBody>
          <a:bodyPr wrap="square" rtlCol="0">
            <a:spAutoFit/>
          </a:bodyPr>
          <a:lstStyle/>
          <a:p>
            <a:r>
              <a:rPr lang="en-GB" sz="1400" dirty="0"/>
              <a:t>RBAC = kontrola přístupu na základě rolí</a:t>
            </a:r>
          </a:p>
        </p:txBody>
      </p:sp>
    </p:spTree>
    <p:extLst>
      <p:ext uri="{BB962C8B-B14F-4D97-AF65-F5344CB8AC3E}">
        <p14:creationId xmlns:p14="http://schemas.microsoft.com/office/powerpoint/2010/main" val="291143579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6" y="339353"/>
            <a:ext cx="11582394" cy="759988"/>
          </a:xfrm>
        </p:spPr>
        <p:txBody>
          <a:bodyPr>
            <a:normAutofit fontScale="90000"/>
          </a:bodyPr>
          <a:lstStyle/>
          <a:p>
            <a:r>
              <a:rPr dirty="0" smtClean="0"/>
              <a:t>Co je LMS? </a:t>
            </a:r>
            <a:r>
              <a:rPr lang="en-GB" dirty="0">
                <a:solidFill>
                  <a:srgbClr val="92D050"/>
                </a:solidFill>
              </a:rPr>
              <a:t>Systém pro správu dokumentů</a:t>
            </a:r>
            <a:r>
              <a:t/>
            </a:r>
            <a:br/>
            <a:r>
              <a:t/>
            </a:r>
            <a:br/>
            <a:r>
              <a:t/>
            </a:r>
            <a:br/>
            <a:r>
              <a:rPr lang="en-US" dirty="0" smtClean="0"/>
              <a:t>	</a:t>
            </a:r>
            <a:endParaRPr lang="cs-CZ" dirty="0"/>
          </a:p>
        </p:txBody>
      </p:sp>
      <p:sp>
        <p:nvSpPr>
          <p:cNvPr id="38" name="Title 1"/>
          <p:cNvSpPr txBox="1">
            <a:spLocks/>
          </p:cNvSpPr>
          <p:nvPr/>
        </p:nvSpPr>
        <p:spPr bwMode="auto">
          <a:xfrm>
            <a:off x="5873251" y="5176823"/>
            <a:ext cx="6308116" cy="1688722"/>
          </a:xfrm>
          <a:prstGeom prst="rect">
            <a:avLst/>
          </a:prstGeom>
        </p:spPr>
        <p:txBody>
          <a:bodyPr vert="horz" lIns="0" tIns="0" rIns="0" bIns="0" rtlCol="0" anchor="t" anchorCtr="0">
            <a:normAutofit fontScale="90000" lnSpcReduction="20000"/>
          </a:bodyPr>
          <a:lstStyle>
            <a:lvl1pPr algn="l" defTabSz="914400" rtl="0" eaLnBrk="1" latinLnBrk="0" hangingPunct="1">
              <a:spcBef>
                <a:spcPct val="0"/>
              </a:spcBef>
              <a:buNone/>
              <a:defRPr sz="3200" b="1" kern="1200">
                <a:solidFill>
                  <a:schemeClr val="tx1"/>
                </a:solidFill>
                <a:latin typeface="+mj-lt"/>
                <a:ea typeface="+mj-ea"/>
                <a:cs typeface="+mj-cs"/>
              </a:defRPr>
            </a:lvl1pPr>
          </a:lstStyle>
          <a:p>
            <a:pPr algn="ctr"/>
            <a:r>
              <a:rPr lang="en-GB" dirty="0">
                <a:solidFill>
                  <a:srgbClr val="FF0000"/>
                </a:solidFill>
              </a:rPr>
              <a:t>Určeno pro značení</a:t>
            </a:r>
            <a:endParaRPr lang="cs-CZ" dirty="0"/>
          </a:p>
          <a:p>
            <a:pPr algn="ctr"/>
            <a:r>
              <a:rPr dirty="0" err="1" smtClean="0"/>
              <a:t>Nativní</a:t>
            </a:r>
            <a:r>
              <a:rPr dirty="0" smtClean="0"/>
              <a:t> </a:t>
            </a:r>
            <a:r>
              <a:rPr dirty="0" err="1" smtClean="0"/>
              <a:t>interoperabilita</a:t>
            </a:r>
            <a:r>
              <a:rPr lang="cs-CZ" dirty="0" smtClean="0"/>
              <a:t> </a:t>
            </a:r>
          </a:p>
          <a:p>
            <a:pPr algn="ctr"/>
            <a:r>
              <a:rPr lang="cs-CZ" dirty="0" smtClean="0"/>
              <a:t>(efektivní spolupráce)</a:t>
            </a:r>
            <a:endParaRPr dirty="0" smtClean="0"/>
          </a:p>
          <a:p>
            <a:pPr algn="ctr"/>
            <a:endParaRPr lang="cs-CZ" dirty="0"/>
          </a:p>
          <a:p>
            <a:pPr algn="ctr"/>
            <a:r>
              <a:rPr lang="en-GB" sz="2400" i="1" dirty="0"/>
              <a:t>Určeno pro produkční prostředí</a:t>
            </a:r>
            <a:endParaRPr lang="cs-CZ" sz="2400" i="1" dirty="0"/>
          </a:p>
        </p:txBody>
      </p:sp>
      <p:pic>
        <p:nvPicPr>
          <p:cNvPr id="39" name="Picture 2" descr="://www.nicelabel.com/resources/files/pic/pro/pro_tools_fu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037" y="1469036"/>
            <a:ext cx="2308815" cy="2175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4"/>
          <a:stretch>
            <a:fillRect/>
          </a:stretch>
        </p:blipFill>
        <p:spPr>
          <a:xfrm>
            <a:off x="8688850" y="1469035"/>
            <a:ext cx="3167930" cy="2019765"/>
          </a:xfrm>
          <a:prstGeom prst="rect">
            <a:avLst/>
          </a:prstGeom>
          <a:ln>
            <a:noFill/>
          </a:ln>
          <a:effectLst>
            <a:softEdge rad="112500"/>
          </a:effectLst>
        </p:spPr>
      </p:pic>
      <p:pic>
        <p:nvPicPr>
          <p:cNvPr id="41" name="Picture 4"/>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455073" y="2931613"/>
            <a:ext cx="3202849" cy="20227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 name="Group 30"/>
          <p:cNvGrpSpPr/>
          <p:nvPr/>
        </p:nvGrpSpPr>
        <p:grpSpPr>
          <a:xfrm>
            <a:off x="44069" y="1263994"/>
            <a:ext cx="5839815" cy="4985769"/>
            <a:chOff x="1957929" y="1540442"/>
            <a:chExt cx="5839815" cy="4985769"/>
          </a:xfrm>
        </p:grpSpPr>
        <p:grpSp>
          <p:nvGrpSpPr>
            <p:cNvPr id="34" name="Group 33"/>
            <p:cNvGrpSpPr/>
            <p:nvPr/>
          </p:nvGrpSpPr>
          <p:grpSpPr>
            <a:xfrm>
              <a:off x="1986614" y="5059860"/>
              <a:ext cx="2833010" cy="1466351"/>
              <a:chOff x="1986614" y="5059860"/>
              <a:chExt cx="2833010" cy="1466351"/>
            </a:xfrm>
          </p:grpSpPr>
          <p:grpSp>
            <p:nvGrpSpPr>
              <p:cNvPr id="72" name="Group 71"/>
              <p:cNvGrpSpPr/>
              <p:nvPr/>
            </p:nvGrpSpPr>
            <p:grpSpPr>
              <a:xfrm>
                <a:off x="3450011" y="5059860"/>
                <a:ext cx="1369613" cy="1418425"/>
                <a:chOff x="4377296" y="4891998"/>
                <a:chExt cx="1369613" cy="1418425"/>
              </a:xfrm>
            </p:grpSpPr>
            <p:sp>
              <p:nvSpPr>
                <p:cNvPr id="74" name="Hexagon 73"/>
                <p:cNvSpPr/>
                <p:nvPr/>
              </p:nvSpPr>
              <p:spPr bwMode="auto">
                <a:xfrm rot="5400000">
                  <a:off x="4352890" y="4916404"/>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5" name="TextBox 74"/>
                <p:cNvSpPr txBox="1"/>
                <p:nvPr/>
              </p:nvSpPr>
              <p:spPr>
                <a:xfrm>
                  <a:off x="4462424" y="532472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a:t>
                  </a:r>
                </a:p>
                <a:p>
                  <a:pPr algn="ctr"/>
                  <a:r>
                    <a:rPr lang="en-GB" sz="1500" b="1" dirty="0">
                      <a:solidFill>
                        <a:schemeClr val="bg1"/>
                      </a:solidFill>
                    </a:rPr>
                    <a:t>štítků</a:t>
                  </a:r>
                </a:p>
              </p:txBody>
            </p:sp>
          </p:grpSp>
          <p:sp>
            <p:nvSpPr>
              <p:cNvPr id="73" name="Hexagon 72"/>
              <p:cNvSpPr/>
              <p:nvPr/>
            </p:nvSpPr>
            <p:spPr bwMode="auto">
              <a:xfrm rot="16200000">
                <a:off x="1931407" y="5154354"/>
                <a:ext cx="1427064" cy="1316650"/>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37" name="TextBox 36"/>
            <p:cNvSpPr txBox="1"/>
            <p:nvPr/>
          </p:nvSpPr>
          <p:spPr>
            <a:xfrm>
              <a:off x="1957929" y="5584587"/>
              <a:ext cx="1374019"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Design</a:t>
              </a:r>
            </a:p>
          </p:txBody>
        </p:sp>
        <p:grpSp>
          <p:nvGrpSpPr>
            <p:cNvPr id="42" name="Group 41"/>
            <p:cNvGrpSpPr/>
            <p:nvPr/>
          </p:nvGrpSpPr>
          <p:grpSpPr>
            <a:xfrm>
              <a:off x="4887851" y="5059860"/>
              <a:ext cx="2909893" cy="1457712"/>
              <a:chOff x="4887851" y="5059860"/>
              <a:chExt cx="2909893" cy="1457712"/>
            </a:xfrm>
          </p:grpSpPr>
          <p:grpSp>
            <p:nvGrpSpPr>
              <p:cNvPr id="64" name="Group 63"/>
              <p:cNvGrpSpPr/>
              <p:nvPr/>
            </p:nvGrpSpPr>
            <p:grpSpPr>
              <a:xfrm>
                <a:off x="4887851" y="5059860"/>
                <a:ext cx="1369613" cy="1418425"/>
                <a:chOff x="5796086" y="4897647"/>
                <a:chExt cx="1369613" cy="1418425"/>
              </a:xfrm>
            </p:grpSpPr>
            <p:sp>
              <p:nvSpPr>
                <p:cNvPr id="70" name="Hexagon 69"/>
                <p:cNvSpPr/>
                <p:nvPr/>
              </p:nvSpPr>
              <p:spPr bwMode="auto">
                <a:xfrm rot="16200000">
                  <a:off x="5771680" y="4922053"/>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1" name="TextBox 70"/>
                <p:cNvSpPr txBox="1"/>
                <p:nvPr/>
              </p:nvSpPr>
              <p:spPr>
                <a:xfrm>
                  <a:off x="5812987" y="5233281"/>
                  <a:ext cx="1352712"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 aplikací a forem</a:t>
                  </a:r>
                </a:p>
              </p:txBody>
            </p:sp>
          </p:grpSp>
          <p:grpSp>
            <p:nvGrpSpPr>
              <p:cNvPr id="65" name="Group 64"/>
              <p:cNvGrpSpPr/>
              <p:nvPr/>
            </p:nvGrpSpPr>
            <p:grpSpPr>
              <a:xfrm>
                <a:off x="6381754" y="5099147"/>
                <a:ext cx="1415990" cy="1418425"/>
                <a:chOff x="7522682" y="5085113"/>
                <a:chExt cx="1415990" cy="1418425"/>
              </a:xfrm>
            </p:grpSpPr>
            <p:sp>
              <p:nvSpPr>
                <p:cNvPr id="66" name="Hexagon 65"/>
                <p:cNvSpPr/>
                <p:nvPr/>
              </p:nvSpPr>
              <p:spPr bwMode="auto">
                <a:xfrm rot="16200000">
                  <a:off x="7535430" y="5100297"/>
                  <a:ext cx="1418425" cy="1388058"/>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68" name="TextBox 67"/>
                <p:cNvSpPr txBox="1"/>
                <p:nvPr/>
              </p:nvSpPr>
              <p:spPr>
                <a:xfrm>
                  <a:off x="7522682" y="5320410"/>
                  <a:ext cx="1391204" cy="9233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lvl="0" algn="ctr"/>
                  <a:r>
                    <a:rPr lang="en-GB" b="1" dirty="0">
                      <a:solidFill>
                        <a:prstClr val="white"/>
                      </a:solidFill>
                    </a:rPr>
                    <a:t>Na vyžádání</a:t>
                  </a:r>
                </a:p>
                <a:p>
                  <a:pPr lvl="0" algn="ctr"/>
                  <a:r>
                    <a:rPr lang="en-GB" b="1" dirty="0">
                      <a:solidFill>
                        <a:prstClr val="white"/>
                      </a:solidFill>
                    </a:rPr>
                    <a:t>Tisk</a:t>
                  </a:r>
                </a:p>
              </p:txBody>
            </p:sp>
          </p:grpSp>
        </p:grpSp>
        <p:grpSp>
          <p:nvGrpSpPr>
            <p:cNvPr id="43" name="Group 42"/>
            <p:cNvGrpSpPr/>
            <p:nvPr/>
          </p:nvGrpSpPr>
          <p:grpSpPr>
            <a:xfrm>
              <a:off x="2744470" y="1540442"/>
              <a:ext cx="4221458" cy="3807885"/>
              <a:chOff x="2744470" y="1540442"/>
              <a:chExt cx="4221458" cy="3807885"/>
            </a:xfrm>
          </p:grpSpPr>
          <p:grpSp>
            <p:nvGrpSpPr>
              <p:cNvPr id="44" name="Group 43"/>
              <p:cNvGrpSpPr/>
              <p:nvPr/>
            </p:nvGrpSpPr>
            <p:grpSpPr>
              <a:xfrm>
                <a:off x="4170445" y="1540442"/>
                <a:ext cx="1361796" cy="1457388"/>
                <a:chOff x="5114822" y="1176028"/>
                <a:chExt cx="1361796" cy="1457388"/>
              </a:xfrm>
            </p:grpSpPr>
            <p:sp>
              <p:nvSpPr>
                <p:cNvPr id="62" name="Hexagon 61"/>
                <p:cNvSpPr/>
                <p:nvPr/>
              </p:nvSpPr>
              <p:spPr bwMode="auto">
                <a:xfrm rot="16200000">
                  <a:off x="5067026" y="1223824"/>
                  <a:ext cx="1457388" cy="1361796"/>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63" name="TextBox 62"/>
                <p:cNvSpPr txBox="1"/>
                <p:nvPr/>
              </p:nvSpPr>
              <p:spPr>
                <a:xfrm>
                  <a:off x="5204759" y="1677326"/>
                  <a:ext cx="1202470"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Správa</a:t>
                  </a:r>
                </a:p>
              </p:txBody>
            </p:sp>
          </p:grpSp>
          <p:grpSp>
            <p:nvGrpSpPr>
              <p:cNvPr id="45" name="Group 44"/>
              <p:cNvGrpSpPr/>
              <p:nvPr/>
            </p:nvGrpSpPr>
            <p:grpSpPr>
              <a:xfrm>
                <a:off x="2744470" y="2810547"/>
                <a:ext cx="4221458" cy="2537780"/>
                <a:chOff x="2744470" y="2810547"/>
                <a:chExt cx="4221458" cy="2537780"/>
              </a:xfrm>
            </p:grpSpPr>
            <p:grpSp>
              <p:nvGrpSpPr>
                <p:cNvPr id="46" name="Group 45"/>
                <p:cNvGrpSpPr/>
                <p:nvPr/>
              </p:nvGrpSpPr>
              <p:grpSpPr>
                <a:xfrm>
                  <a:off x="2744470" y="3929902"/>
                  <a:ext cx="1369613" cy="1418425"/>
                  <a:chOff x="3671755" y="3762040"/>
                  <a:chExt cx="1369613" cy="1418425"/>
                </a:xfrm>
              </p:grpSpPr>
              <p:sp>
                <p:nvSpPr>
                  <p:cNvPr id="60" name="Hexagon 59"/>
                  <p:cNvSpPr/>
                  <p:nvPr/>
                </p:nvSpPr>
                <p:spPr bwMode="auto">
                  <a:xfrm rot="16200000">
                    <a:off x="3647349" y="3786446"/>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1" name="TextBox 60"/>
                  <p:cNvSpPr txBox="1"/>
                  <p:nvPr/>
                </p:nvSpPr>
                <p:spPr>
                  <a:xfrm>
                    <a:off x="3728388" y="3979192"/>
                    <a:ext cx="1266595"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Revize, pracovní postup a publikování</a:t>
                    </a:r>
                  </a:p>
                </p:txBody>
              </p:sp>
            </p:grpSp>
            <p:grpSp>
              <p:nvGrpSpPr>
                <p:cNvPr id="47" name="Group 46"/>
                <p:cNvGrpSpPr/>
                <p:nvPr/>
              </p:nvGrpSpPr>
              <p:grpSpPr>
                <a:xfrm>
                  <a:off x="3448675" y="2810547"/>
                  <a:ext cx="1369613" cy="1418425"/>
                  <a:chOff x="4375960" y="2642685"/>
                  <a:chExt cx="1369613" cy="1418425"/>
                </a:xfrm>
              </p:grpSpPr>
              <p:sp>
                <p:nvSpPr>
                  <p:cNvPr id="58" name="Hexagon 57"/>
                  <p:cNvSpPr/>
                  <p:nvPr/>
                </p:nvSpPr>
                <p:spPr bwMode="auto">
                  <a:xfrm rot="16200000">
                    <a:off x="4351554" y="2667091"/>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59" name="TextBox 58"/>
                  <p:cNvSpPr txBox="1"/>
                  <p:nvPr/>
                </p:nvSpPr>
                <p:spPr>
                  <a:xfrm>
                    <a:off x="4382447" y="3072708"/>
                    <a:ext cx="13109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RBAC*</a:t>
                    </a:r>
                  </a:p>
                  <a:p>
                    <a:pPr algn="ctr"/>
                    <a:r>
                      <a:rPr lang="en-GB" sz="1500" b="1" dirty="0">
                        <a:solidFill>
                          <a:schemeClr val="bg1"/>
                        </a:solidFill>
                      </a:rPr>
                      <a:t>Zabezpečení</a:t>
                    </a:r>
                  </a:p>
                </p:txBody>
              </p:sp>
            </p:grpSp>
            <p:grpSp>
              <p:nvGrpSpPr>
                <p:cNvPr id="48" name="Group 47"/>
                <p:cNvGrpSpPr/>
                <p:nvPr/>
              </p:nvGrpSpPr>
              <p:grpSpPr>
                <a:xfrm>
                  <a:off x="4165530" y="3929902"/>
                  <a:ext cx="1374476" cy="1418425"/>
                  <a:chOff x="5092815" y="3769134"/>
                  <a:chExt cx="1374476" cy="1418425"/>
                </a:xfrm>
              </p:grpSpPr>
              <p:sp>
                <p:nvSpPr>
                  <p:cNvPr id="56" name="Hexagon 55"/>
                  <p:cNvSpPr/>
                  <p:nvPr/>
                </p:nvSpPr>
                <p:spPr bwMode="auto">
                  <a:xfrm rot="16200000">
                    <a:off x="5073272" y="3793540"/>
                    <a:ext cx="1418425" cy="1369613"/>
                  </a:xfrm>
                  <a:prstGeom prst="hexagon">
                    <a:avLst/>
                  </a:prstGeom>
                  <a:solidFill>
                    <a:schemeClr val="accent6">
                      <a:lumMod val="75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57" name="TextBox 56"/>
                  <p:cNvSpPr txBox="1"/>
                  <p:nvPr/>
                </p:nvSpPr>
                <p:spPr>
                  <a:xfrm>
                    <a:off x="5092815" y="4071247"/>
                    <a:ext cx="1371953"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Ukládání, indexování a vyhledávání</a:t>
                    </a:r>
                    <a:endParaRPr lang="cs-CZ" sz="1500" b="1" dirty="0">
                      <a:solidFill>
                        <a:schemeClr val="bg1"/>
                      </a:solidFill>
                    </a:endParaRPr>
                  </a:p>
                </p:txBody>
              </p:sp>
            </p:grpSp>
            <p:grpSp>
              <p:nvGrpSpPr>
                <p:cNvPr id="49" name="Group 48"/>
                <p:cNvGrpSpPr/>
                <p:nvPr/>
              </p:nvGrpSpPr>
              <p:grpSpPr>
                <a:xfrm>
                  <a:off x="5596315" y="3929902"/>
                  <a:ext cx="1369613" cy="1418425"/>
                  <a:chOff x="6523600" y="3781312"/>
                  <a:chExt cx="1369613" cy="1418425"/>
                </a:xfrm>
              </p:grpSpPr>
              <p:sp>
                <p:nvSpPr>
                  <p:cNvPr id="54" name="Hexagon 53"/>
                  <p:cNvSpPr/>
                  <p:nvPr/>
                </p:nvSpPr>
                <p:spPr bwMode="auto">
                  <a:xfrm rot="16200000">
                    <a:off x="6499194" y="3805718"/>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55" name="TextBox 54"/>
                  <p:cNvSpPr txBox="1"/>
                  <p:nvPr/>
                </p:nvSpPr>
                <p:spPr>
                  <a:xfrm>
                    <a:off x="6535517" y="4096225"/>
                    <a:ext cx="1357696"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Správa zařízení a výstrahy</a:t>
                    </a:r>
                  </a:p>
                </p:txBody>
              </p:sp>
            </p:grpSp>
            <p:grpSp>
              <p:nvGrpSpPr>
                <p:cNvPr id="50" name="Group 49"/>
                <p:cNvGrpSpPr/>
                <p:nvPr/>
              </p:nvGrpSpPr>
              <p:grpSpPr>
                <a:xfrm>
                  <a:off x="4867969" y="2810547"/>
                  <a:ext cx="1380286" cy="1418425"/>
                  <a:chOff x="5795254" y="2645053"/>
                  <a:chExt cx="1380286" cy="1418425"/>
                </a:xfrm>
              </p:grpSpPr>
              <p:sp>
                <p:nvSpPr>
                  <p:cNvPr id="51" name="Hexagon 50"/>
                  <p:cNvSpPr/>
                  <p:nvPr/>
                </p:nvSpPr>
                <p:spPr bwMode="auto">
                  <a:xfrm rot="16200000">
                    <a:off x="5781521" y="2669459"/>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53" name="TextBox 52"/>
                  <p:cNvSpPr txBox="1"/>
                  <p:nvPr/>
                </p:nvSpPr>
                <p:spPr>
                  <a:xfrm>
                    <a:off x="5795254" y="3108120"/>
                    <a:ext cx="1380285"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Historie a sestavy</a:t>
                    </a:r>
                  </a:p>
                </p:txBody>
              </p:sp>
            </p:grpSp>
          </p:grpSp>
        </p:grpSp>
      </p:grpSp>
      <p:grpSp>
        <p:nvGrpSpPr>
          <p:cNvPr id="77" name="Group 76"/>
          <p:cNvGrpSpPr/>
          <p:nvPr/>
        </p:nvGrpSpPr>
        <p:grpSpPr>
          <a:xfrm>
            <a:off x="72001" y="4748039"/>
            <a:ext cx="5811884" cy="1511728"/>
            <a:chOff x="72001" y="4588544"/>
            <a:chExt cx="5811884" cy="1511728"/>
          </a:xfrm>
        </p:grpSpPr>
        <p:sp>
          <p:nvSpPr>
            <p:cNvPr id="78" name="Hexagon 77"/>
            <p:cNvSpPr/>
            <p:nvPr/>
          </p:nvSpPr>
          <p:spPr bwMode="auto">
            <a:xfrm rot="16200000">
              <a:off x="2948832" y="4643165"/>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9" name="Hexagon 78"/>
            <p:cNvSpPr/>
            <p:nvPr/>
          </p:nvSpPr>
          <p:spPr bwMode="auto">
            <a:xfrm rot="16200000">
              <a:off x="4451231" y="4667617"/>
              <a:ext cx="1449319" cy="1415989"/>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86" name="Hexagon 85"/>
            <p:cNvSpPr/>
            <p:nvPr/>
          </p:nvSpPr>
          <p:spPr bwMode="auto">
            <a:xfrm rot="16200000">
              <a:off x="1498633" y="4606390"/>
              <a:ext cx="1434842" cy="1437065"/>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7" name="Hexagon 86"/>
            <p:cNvSpPr/>
            <p:nvPr/>
          </p:nvSpPr>
          <p:spPr bwMode="auto">
            <a:xfrm rot="16200000">
              <a:off x="-11196" y="4671741"/>
              <a:ext cx="1511728" cy="1345334"/>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52" name="TextBox 51"/>
          <p:cNvSpPr txBox="1"/>
          <p:nvPr/>
        </p:nvSpPr>
        <p:spPr>
          <a:xfrm>
            <a:off x="1497519" y="6506636"/>
            <a:ext cx="3801291" cy="307777"/>
          </a:xfrm>
          <a:prstGeom prst="rect">
            <a:avLst/>
          </a:prstGeom>
          <a:noFill/>
          <a:ln>
            <a:noFill/>
          </a:ln>
        </p:spPr>
        <p:txBody>
          <a:bodyPr wrap="square" rtlCol="0">
            <a:spAutoFit/>
          </a:bodyPr>
          <a:lstStyle/>
          <a:p>
            <a:r>
              <a:rPr lang="en-GB" sz="1400" dirty="0"/>
              <a:t>* RBAC = kontrola přístupu na základě rolí</a:t>
            </a:r>
          </a:p>
        </p:txBody>
      </p:sp>
    </p:spTree>
    <p:extLst>
      <p:ext uri="{BB962C8B-B14F-4D97-AF65-F5344CB8AC3E}">
        <p14:creationId xmlns:p14="http://schemas.microsoft.com/office/powerpoint/2010/main" val="281803166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smtClean="0"/>
              <a:t>Co je LMS? </a:t>
            </a:r>
            <a:r>
              <a:rPr lang="en-GB" dirty="0">
                <a:solidFill>
                  <a:srgbClr val="92D050"/>
                </a:solidFill>
              </a:rPr>
              <a:t>Systém pro správu dokumentů</a:t>
            </a:r>
            <a:r>
              <a:t/>
            </a:r>
            <a:br/>
            <a:r>
              <a:t/>
            </a:r>
            <a:br/>
            <a:r>
              <a:t/>
            </a:r>
            <a:br/>
            <a:r>
              <a:rPr lang="en-US" dirty="0" smtClean="0"/>
              <a:t>	</a:t>
            </a:r>
            <a:endParaRPr lang="cs-CZ" dirty="0"/>
          </a:p>
        </p:txBody>
      </p:sp>
      <p:pic>
        <p:nvPicPr>
          <p:cNvPr id="34" name="Picture 33"/>
          <p:cNvPicPr>
            <a:picLocks noChangeAspect="1"/>
          </p:cNvPicPr>
          <p:nvPr/>
        </p:nvPicPr>
        <p:blipFill>
          <a:blip r:embed="rId3"/>
          <a:stretch>
            <a:fillRect/>
          </a:stretch>
        </p:blipFill>
        <p:spPr>
          <a:xfrm>
            <a:off x="6455291" y="1961671"/>
            <a:ext cx="5022569" cy="40803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7" name="Group 36"/>
          <p:cNvGrpSpPr/>
          <p:nvPr/>
        </p:nvGrpSpPr>
        <p:grpSpPr>
          <a:xfrm>
            <a:off x="44069" y="1263994"/>
            <a:ext cx="5839815" cy="4985769"/>
            <a:chOff x="1957929" y="1540442"/>
            <a:chExt cx="5839815" cy="4985769"/>
          </a:xfrm>
        </p:grpSpPr>
        <p:grpSp>
          <p:nvGrpSpPr>
            <p:cNvPr id="38" name="Group 37"/>
            <p:cNvGrpSpPr/>
            <p:nvPr/>
          </p:nvGrpSpPr>
          <p:grpSpPr>
            <a:xfrm>
              <a:off x="1986614" y="5059860"/>
              <a:ext cx="2833010" cy="1466351"/>
              <a:chOff x="1986614" y="5059860"/>
              <a:chExt cx="2833010" cy="1466351"/>
            </a:xfrm>
          </p:grpSpPr>
          <p:grpSp>
            <p:nvGrpSpPr>
              <p:cNvPr id="74" name="Group 73"/>
              <p:cNvGrpSpPr/>
              <p:nvPr/>
            </p:nvGrpSpPr>
            <p:grpSpPr>
              <a:xfrm>
                <a:off x="3450011" y="5059860"/>
                <a:ext cx="1369613" cy="1418425"/>
                <a:chOff x="4377296" y="4891998"/>
                <a:chExt cx="1369613" cy="1418425"/>
              </a:xfrm>
            </p:grpSpPr>
            <p:sp>
              <p:nvSpPr>
                <p:cNvPr id="77" name="Hexagon 76"/>
                <p:cNvSpPr/>
                <p:nvPr/>
              </p:nvSpPr>
              <p:spPr bwMode="auto">
                <a:xfrm rot="5400000">
                  <a:off x="4352890" y="4916404"/>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8" name="TextBox 77"/>
                <p:cNvSpPr txBox="1"/>
                <p:nvPr/>
              </p:nvSpPr>
              <p:spPr>
                <a:xfrm>
                  <a:off x="4462424" y="532472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a:t>
                  </a:r>
                </a:p>
                <a:p>
                  <a:pPr algn="ctr"/>
                  <a:r>
                    <a:rPr lang="en-GB" sz="1500" b="1" dirty="0">
                      <a:solidFill>
                        <a:schemeClr val="bg1"/>
                      </a:solidFill>
                    </a:rPr>
                    <a:t>štítků</a:t>
                  </a:r>
                </a:p>
              </p:txBody>
            </p:sp>
          </p:grpSp>
          <p:sp>
            <p:nvSpPr>
              <p:cNvPr id="75" name="Hexagon 74"/>
              <p:cNvSpPr/>
              <p:nvPr/>
            </p:nvSpPr>
            <p:spPr bwMode="auto">
              <a:xfrm rot="16200000">
                <a:off x="1931407" y="5154354"/>
                <a:ext cx="1427064" cy="1316650"/>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39" name="TextBox 38"/>
            <p:cNvSpPr txBox="1"/>
            <p:nvPr/>
          </p:nvSpPr>
          <p:spPr>
            <a:xfrm>
              <a:off x="1957929" y="5584587"/>
              <a:ext cx="1374019"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Design</a:t>
              </a:r>
            </a:p>
          </p:txBody>
        </p:sp>
        <p:grpSp>
          <p:nvGrpSpPr>
            <p:cNvPr id="40" name="Group 39"/>
            <p:cNvGrpSpPr/>
            <p:nvPr/>
          </p:nvGrpSpPr>
          <p:grpSpPr>
            <a:xfrm>
              <a:off x="4887851" y="5059860"/>
              <a:ext cx="2909893" cy="1457712"/>
              <a:chOff x="4887851" y="5059860"/>
              <a:chExt cx="2909893" cy="1457712"/>
            </a:xfrm>
          </p:grpSpPr>
          <p:grpSp>
            <p:nvGrpSpPr>
              <p:cNvPr id="66" name="Group 65"/>
              <p:cNvGrpSpPr/>
              <p:nvPr/>
            </p:nvGrpSpPr>
            <p:grpSpPr>
              <a:xfrm>
                <a:off x="4887851" y="5059860"/>
                <a:ext cx="1369613" cy="1418425"/>
                <a:chOff x="5796086" y="4897647"/>
                <a:chExt cx="1369613" cy="1418425"/>
              </a:xfrm>
            </p:grpSpPr>
            <p:sp>
              <p:nvSpPr>
                <p:cNvPr id="72" name="Hexagon 71"/>
                <p:cNvSpPr/>
                <p:nvPr/>
              </p:nvSpPr>
              <p:spPr bwMode="auto">
                <a:xfrm rot="16200000">
                  <a:off x="5771680" y="4922053"/>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3" name="TextBox 72"/>
                <p:cNvSpPr txBox="1"/>
                <p:nvPr/>
              </p:nvSpPr>
              <p:spPr>
                <a:xfrm>
                  <a:off x="5812987" y="5233281"/>
                  <a:ext cx="1352712"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 aplikací a forem</a:t>
                  </a:r>
                </a:p>
              </p:txBody>
            </p:sp>
          </p:grpSp>
          <p:grpSp>
            <p:nvGrpSpPr>
              <p:cNvPr id="68" name="Group 67"/>
              <p:cNvGrpSpPr/>
              <p:nvPr/>
            </p:nvGrpSpPr>
            <p:grpSpPr>
              <a:xfrm>
                <a:off x="6405269" y="5099147"/>
                <a:ext cx="1392475" cy="1418425"/>
                <a:chOff x="7546197" y="5085113"/>
                <a:chExt cx="1392475" cy="1418425"/>
              </a:xfrm>
            </p:grpSpPr>
            <p:sp>
              <p:nvSpPr>
                <p:cNvPr id="70" name="Hexagon 69"/>
                <p:cNvSpPr/>
                <p:nvPr/>
              </p:nvSpPr>
              <p:spPr bwMode="auto">
                <a:xfrm rot="16200000">
                  <a:off x="7535430" y="5100297"/>
                  <a:ext cx="1418425" cy="1388058"/>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71" name="TextBox 70"/>
                <p:cNvSpPr txBox="1"/>
                <p:nvPr/>
              </p:nvSpPr>
              <p:spPr>
                <a:xfrm>
                  <a:off x="7546197" y="5341987"/>
                  <a:ext cx="1388059" cy="9233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lvl="0" algn="ctr"/>
                  <a:r>
                    <a:rPr lang="en-GB" b="1" dirty="0">
                      <a:solidFill>
                        <a:prstClr val="white"/>
                      </a:solidFill>
                    </a:rPr>
                    <a:t>Na vyžádání</a:t>
                  </a:r>
                </a:p>
                <a:p>
                  <a:pPr lvl="0" algn="ctr"/>
                  <a:r>
                    <a:rPr lang="en-GB" b="1" dirty="0">
                      <a:solidFill>
                        <a:prstClr val="white"/>
                      </a:solidFill>
                    </a:rPr>
                    <a:t>Tisk</a:t>
                  </a:r>
                </a:p>
              </p:txBody>
            </p:sp>
          </p:grpSp>
        </p:grpSp>
        <p:grpSp>
          <p:nvGrpSpPr>
            <p:cNvPr id="41" name="Group 40"/>
            <p:cNvGrpSpPr/>
            <p:nvPr/>
          </p:nvGrpSpPr>
          <p:grpSpPr>
            <a:xfrm>
              <a:off x="2744470" y="1540442"/>
              <a:ext cx="4221458" cy="3807885"/>
              <a:chOff x="2744470" y="1540442"/>
              <a:chExt cx="4221458" cy="3807885"/>
            </a:xfrm>
          </p:grpSpPr>
          <p:grpSp>
            <p:nvGrpSpPr>
              <p:cNvPr id="42" name="Group 41"/>
              <p:cNvGrpSpPr/>
              <p:nvPr/>
            </p:nvGrpSpPr>
            <p:grpSpPr>
              <a:xfrm>
                <a:off x="4170445" y="1540442"/>
                <a:ext cx="1361796" cy="1457388"/>
                <a:chOff x="5114822" y="1176028"/>
                <a:chExt cx="1361796" cy="1457388"/>
              </a:xfrm>
            </p:grpSpPr>
            <p:sp>
              <p:nvSpPr>
                <p:cNvPr id="64" name="Hexagon 63"/>
                <p:cNvSpPr/>
                <p:nvPr/>
              </p:nvSpPr>
              <p:spPr bwMode="auto">
                <a:xfrm rot="16200000">
                  <a:off x="5067026" y="1223824"/>
                  <a:ext cx="1457388" cy="1361796"/>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65" name="TextBox 64"/>
                <p:cNvSpPr txBox="1"/>
                <p:nvPr/>
              </p:nvSpPr>
              <p:spPr>
                <a:xfrm>
                  <a:off x="5204759" y="1677326"/>
                  <a:ext cx="1202470"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Správa</a:t>
                  </a:r>
                </a:p>
              </p:txBody>
            </p:sp>
          </p:grpSp>
          <p:grpSp>
            <p:nvGrpSpPr>
              <p:cNvPr id="43" name="Group 42"/>
              <p:cNvGrpSpPr/>
              <p:nvPr/>
            </p:nvGrpSpPr>
            <p:grpSpPr>
              <a:xfrm>
                <a:off x="2744470" y="2810547"/>
                <a:ext cx="4221458" cy="2537780"/>
                <a:chOff x="2744470" y="2810547"/>
                <a:chExt cx="4221458" cy="2537780"/>
              </a:xfrm>
            </p:grpSpPr>
            <p:grpSp>
              <p:nvGrpSpPr>
                <p:cNvPr id="44" name="Group 43"/>
                <p:cNvGrpSpPr/>
                <p:nvPr/>
              </p:nvGrpSpPr>
              <p:grpSpPr>
                <a:xfrm>
                  <a:off x="2744470" y="3929902"/>
                  <a:ext cx="1369613" cy="1418425"/>
                  <a:chOff x="3671755" y="3762040"/>
                  <a:chExt cx="1369613" cy="1418425"/>
                </a:xfrm>
              </p:grpSpPr>
              <p:sp>
                <p:nvSpPr>
                  <p:cNvPr id="62" name="Hexagon 61"/>
                  <p:cNvSpPr/>
                  <p:nvPr/>
                </p:nvSpPr>
                <p:spPr bwMode="auto">
                  <a:xfrm rot="16200000">
                    <a:off x="3647349" y="3786446"/>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3" name="TextBox 62"/>
                  <p:cNvSpPr txBox="1"/>
                  <p:nvPr/>
                </p:nvSpPr>
                <p:spPr>
                  <a:xfrm>
                    <a:off x="3753421" y="3943836"/>
                    <a:ext cx="1266595"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Revize, pracovní postup a publikování</a:t>
                    </a:r>
                  </a:p>
                </p:txBody>
              </p:sp>
            </p:grpSp>
            <p:grpSp>
              <p:nvGrpSpPr>
                <p:cNvPr id="45" name="Group 44"/>
                <p:cNvGrpSpPr/>
                <p:nvPr/>
              </p:nvGrpSpPr>
              <p:grpSpPr>
                <a:xfrm>
                  <a:off x="3448675" y="2810547"/>
                  <a:ext cx="1369613" cy="1418425"/>
                  <a:chOff x="4375960" y="2642685"/>
                  <a:chExt cx="1369613" cy="1418425"/>
                </a:xfrm>
              </p:grpSpPr>
              <p:sp>
                <p:nvSpPr>
                  <p:cNvPr id="58" name="Hexagon 57"/>
                  <p:cNvSpPr/>
                  <p:nvPr/>
                </p:nvSpPr>
                <p:spPr bwMode="auto">
                  <a:xfrm rot="16200000">
                    <a:off x="4351554" y="2667091"/>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0" name="TextBox 59"/>
                  <p:cNvSpPr txBox="1"/>
                  <p:nvPr/>
                </p:nvSpPr>
                <p:spPr>
                  <a:xfrm>
                    <a:off x="4398569" y="3080083"/>
                    <a:ext cx="13109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RBAC</a:t>
                    </a:r>
                  </a:p>
                  <a:p>
                    <a:pPr algn="ctr"/>
                    <a:r>
                      <a:rPr lang="en-GB" sz="1500" b="1" dirty="0">
                        <a:solidFill>
                          <a:schemeClr val="bg1"/>
                        </a:solidFill>
                      </a:rPr>
                      <a:t>Zabezpečení</a:t>
                    </a:r>
                  </a:p>
                </p:txBody>
              </p:sp>
            </p:grpSp>
            <p:grpSp>
              <p:nvGrpSpPr>
                <p:cNvPr id="46" name="Group 45"/>
                <p:cNvGrpSpPr/>
                <p:nvPr/>
              </p:nvGrpSpPr>
              <p:grpSpPr>
                <a:xfrm>
                  <a:off x="4165530" y="3929902"/>
                  <a:ext cx="1374476" cy="1418425"/>
                  <a:chOff x="5092815" y="3769134"/>
                  <a:chExt cx="1374476" cy="1418425"/>
                </a:xfrm>
              </p:grpSpPr>
              <p:sp>
                <p:nvSpPr>
                  <p:cNvPr id="56" name="Hexagon 55"/>
                  <p:cNvSpPr/>
                  <p:nvPr/>
                </p:nvSpPr>
                <p:spPr bwMode="auto">
                  <a:xfrm rot="16200000">
                    <a:off x="5073272" y="3793540"/>
                    <a:ext cx="1418425" cy="1369613"/>
                  </a:xfrm>
                  <a:prstGeom prst="hexagon">
                    <a:avLst/>
                  </a:prstGeom>
                  <a:solidFill>
                    <a:schemeClr val="accent6">
                      <a:lumMod val="75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57" name="TextBox 56"/>
                  <p:cNvSpPr txBox="1"/>
                  <p:nvPr/>
                </p:nvSpPr>
                <p:spPr>
                  <a:xfrm>
                    <a:off x="5092815" y="4071247"/>
                    <a:ext cx="1371953"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Ukládání, indexování a vyhledávání</a:t>
                    </a:r>
                    <a:endParaRPr lang="cs-CZ" sz="1500" b="1" dirty="0">
                      <a:solidFill>
                        <a:schemeClr val="bg1"/>
                      </a:solidFill>
                    </a:endParaRPr>
                  </a:p>
                </p:txBody>
              </p:sp>
            </p:grpSp>
            <p:grpSp>
              <p:nvGrpSpPr>
                <p:cNvPr id="47" name="Group 46"/>
                <p:cNvGrpSpPr/>
                <p:nvPr/>
              </p:nvGrpSpPr>
              <p:grpSpPr>
                <a:xfrm>
                  <a:off x="5596315" y="3929902"/>
                  <a:ext cx="1369613" cy="1418425"/>
                  <a:chOff x="6523600" y="3781312"/>
                  <a:chExt cx="1369613" cy="1418425"/>
                </a:xfrm>
              </p:grpSpPr>
              <p:sp>
                <p:nvSpPr>
                  <p:cNvPr id="51" name="Hexagon 50"/>
                  <p:cNvSpPr/>
                  <p:nvPr/>
                </p:nvSpPr>
                <p:spPr bwMode="auto">
                  <a:xfrm rot="16200000">
                    <a:off x="6499194" y="3805718"/>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54" name="TextBox 53"/>
                  <p:cNvSpPr txBox="1"/>
                  <p:nvPr/>
                </p:nvSpPr>
                <p:spPr>
                  <a:xfrm>
                    <a:off x="6535517" y="4096225"/>
                    <a:ext cx="1357696"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Správa zařízení a výstrahy</a:t>
                    </a:r>
                  </a:p>
                </p:txBody>
              </p:sp>
            </p:grpSp>
            <p:grpSp>
              <p:nvGrpSpPr>
                <p:cNvPr id="48" name="Group 47"/>
                <p:cNvGrpSpPr/>
                <p:nvPr/>
              </p:nvGrpSpPr>
              <p:grpSpPr>
                <a:xfrm>
                  <a:off x="4867969" y="2810547"/>
                  <a:ext cx="1380286" cy="1418425"/>
                  <a:chOff x="5795254" y="2645053"/>
                  <a:chExt cx="1380286" cy="1418425"/>
                </a:xfrm>
              </p:grpSpPr>
              <p:sp>
                <p:nvSpPr>
                  <p:cNvPr id="49" name="Hexagon 48"/>
                  <p:cNvSpPr/>
                  <p:nvPr/>
                </p:nvSpPr>
                <p:spPr bwMode="auto">
                  <a:xfrm rot="16200000">
                    <a:off x="5781521" y="2669459"/>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50" name="TextBox 49"/>
                  <p:cNvSpPr txBox="1"/>
                  <p:nvPr/>
                </p:nvSpPr>
                <p:spPr>
                  <a:xfrm>
                    <a:off x="5795254" y="3108120"/>
                    <a:ext cx="1380285"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Historie a sestavy</a:t>
                    </a:r>
                  </a:p>
                </p:txBody>
              </p:sp>
            </p:grpSp>
          </p:grpSp>
        </p:grpSp>
      </p:grpSp>
      <p:grpSp>
        <p:nvGrpSpPr>
          <p:cNvPr id="79" name="Group 78"/>
          <p:cNvGrpSpPr/>
          <p:nvPr/>
        </p:nvGrpSpPr>
        <p:grpSpPr>
          <a:xfrm>
            <a:off x="72001" y="2528941"/>
            <a:ext cx="5811130" cy="3730826"/>
            <a:chOff x="72001" y="2369446"/>
            <a:chExt cx="5811130" cy="3730826"/>
          </a:xfrm>
        </p:grpSpPr>
        <p:sp>
          <p:nvSpPr>
            <p:cNvPr id="80" name="Hexagon 79"/>
            <p:cNvSpPr/>
            <p:nvPr/>
          </p:nvSpPr>
          <p:spPr bwMode="auto">
            <a:xfrm rot="16200000">
              <a:off x="2948832" y="4643165"/>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1" name="Hexagon 80"/>
            <p:cNvSpPr/>
            <p:nvPr/>
          </p:nvSpPr>
          <p:spPr bwMode="auto">
            <a:xfrm rot="16200000">
              <a:off x="4464773" y="4671909"/>
              <a:ext cx="1448658" cy="1388058"/>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83" name="Hexagon 82"/>
            <p:cNvSpPr/>
            <p:nvPr/>
          </p:nvSpPr>
          <p:spPr bwMode="auto">
            <a:xfrm rot="16200000">
              <a:off x="797028" y="3518365"/>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4" name="Hexagon 83"/>
            <p:cNvSpPr/>
            <p:nvPr/>
          </p:nvSpPr>
          <p:spPr bwMode="auto">
            <a:xfrm rot="16200000">
              <a:off x="1509656" y="2399010"/>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6" name="Hexagon 85"/>
            <p:cNvSpPr/>
            <p:nvPr/>
          </p:nvSpPr>
          <p:spPr bwMode="auto">
            <a:xfrm rot="16200000">
              <a:off x="3657296" y="3513207"/>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7" name="Hexagon 86"/>
            <p:cNvSpPr/>
            <p:nvPr/>
          </p:nvSpPr>
          <p:spPr bwMode="auto">
            <a:xfrm rot="16200000">
              <a:off x="2939623" y="2393852"/>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8" name="Hexagon 87"/>
            <p:cNvSpPr/>
            <p:nvPr/>
          </p:nvSpPr>
          <p:spPr bwMode="auto">
            <a:xfrm rot="16200000">
              <a:off x="1486179" y="4618842"/>
              <a:ext cx="1434840" cy="1412157"/>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9" name="Hexagon 88"/>
            <p:cNvSpPr/>
            <p:nvPr/>
          </p:nvSpPr>
          <p:spPr bwMode="auto">
            <a:xfrm rot="16200000">
              <a:off x="-11196" y="4671741"/>
              <a:ext cx="1511728" cy="1345334"/>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90" name="Rectangle 89"/>
          <p:cNvSpPr/>
          <p:nvPr/>
        </p:nvSpPr>
        <p:spPr>
          <a:xfrm>
            <a:off x="7305709" y="1428812"/>
            <a:ext cx="3321743" cy="369332"/>
          </a:xfrm>
          <a:prstGeom prst="rect">
            <a:avLst/>
          </a:prstGeom>
        </p:spPr>
        <p:txBody>
          <a:bodyPr wrap="none">
            <a:spAutoFit/>
          </a:bodyPr>
          <a:lstStyle/>
          <a:p>
            <a:pPr algn="ctr"/>
            <a:r>
              <a:rPr dirty="0" smtClean="0"/>
              <a:t>Pokročilé indexování a vyhledávání</a:t>
            </a:r>
          </a:p>
        </p:txBody>
      </p:sp>
    </p:spTree>
    <p:extLst>
      <p:ext uri="{BB962C8B-B14F-4D97-AF65-F5344CB8AC3E}">
        <p14:creationId xmlns:p14="http://schemas.microsoft.com/office/powerpoint/2010/main" val="39072668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653" y="63111"/>
            <a:ext cx="11949343" cy="6108431"/>
          </a:xfrm>
          <a:prstGeom prst="rect">
            <a:avLst/>
          </a:prstGeom>
        </p:spPr>
      </p:pic>
      <p:sp>
        <p:nvSpPr>
          <p:cNvPr id="18" name="Rectangle 17"/>
          <p:cNvSpPr/>
          <p:nvPr/>
        </p:nvSpPr>
        <p:spPr bwMode="auto">
          <a:xfrm>
            <a:off x="10268712" y="6173005"/>
            <a:ext cx="2075688" cy="684995"/>
          </a:xfrm>
          <a:prstGeom prst="rect">
            <a:avLst/>
          </a:prstGeom>
          <a:solidFill>
            <a:schemeClr val="bg1"/>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ndParaRPr>
          </a:p>
        </p:txBody>
      </p:sp>
      <p:sp>
        <p:nvSpPr>
          <p:cNvPr id="8" name="Rounded Rectangle 7"/>
          <p:cNvSpPr/>
          <p:nvPr/>
        </p:nvSpPr>
        <p:spPr bwMode="auto">
          <a:xfrm>
            <a:off x="293495" y="3746500"/>
            <a:ext cx="7945157" cy="2824069"/>
          </a:xfrm>
          <a:prstGeom prst="roundRect">
            <a:avLst>
              <a:gd name="adj" fmla="val 8875"/>
            </a:avLst>
          </a:prstGeom>
          <a:gradFill flip="none" rotWithShape="1">
            <a:gsLst>
              <a:gs pos="17000">
                <a:schemeClr val="accent6">
                  <a:alpha val="43000"/>
                </a:schemeClr>
              </a:gs>
              <a:gs pos="60000">
                <a:schemeClr val="accent6">
                  <a:lumMod val="60000"/>
                  <a:lumOff val="40000"/>
                </a:schemeClr>
              </a:gs>
            </a:gsLst>
            <a:lin ang="10800000" scaled="1"/>
            <a:tileRect/>
          </a:gra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ndParaRPr>
          </a:p>
        </p:txBody>
      </p:sp>
      <p:sp>
        <p:nvSpPr>
          <p:cNvPr id="9" name="Rectangle 8"/>
          <p:cNvSpPr/>
          <p:nvPr/>
        </p:nvSpPr>
        <p:spPr>
          <a:xfrm>
            <a:off x="516229" y="4114508"/>
            <a:ext cx="7631075" cy="604781"/>
          </a:xfrm>
          <a:prstGeom prst="rect">
            <a:avLst/>
          </a:prstGeom>
        </p:spPr>
        <p:txBody>
          <a:bodyPr wrap="square">
            <a:spAutoFit/>
          </a:bodyPr>
          <a:lstStyle/>
          <a:p>
            <a:pPr lvl="0" fontAlgn="auto">
              <a:lnSpc>
                <a:spcPct val="90000"/>
              </a:lnSpc>
              <a:spcAft>
                <a:spcPts val="0"/>
              </a:spcAft>
              <a:defRPr/>
            </a:pPr>
            <a:r>
              <a:rPr lang="en-US" sz="3700" b="1" dirty="0">
                <a:solidFill>
                  <a:schemeClr val="bg1"/>
                </a:solidFill>
              </a:rPr>
              <a:t>NiceLabel – přehled</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839" y="6001743"/>
            <a:ext cx="1594157" cy="738626"/>
          </a:xfrm>
          <a:prstGeom prst="rect">
            <a:avLst/>
          </a:prstGeom>
        </p:spPr>
      </p:pic>
    </p:spTree>
    <p:extLst>
      <p:ext uri="{BB962C8B-B14F-4D97-AF65-F5344CB8AC3E}">
        <p14:creationId xmlns:p14="http://schemas.microsoft.com/office/powerpoint/2010/main" val="293960798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smtClean="0"/>
              <a:t>Co je LMS? </a:t>
            </a:r>
            <a:r>
              <a:rPr lang="en-GB" dirty="0">
                <a:solidFill>
                  <a:srgbClr val="92D050"/>
                </a:solidFill>
              </a:rPr>
              <a:t>Systém pro správu dokumentů</a:t>
            </a:r>
            <a:r>
              <a:t/>
            </a:r>
            <a:br/>
            <a:r>
              <a:t/>
            </a:r>
            <a:br/>
            <a:r>
              <a:t/>
            </a:r>
            <a:br/>
            <a:r>
              <a:rPr lang="en-US" dirty="0" smtClean="0"/>
              <a:t>	</a:t>
            </a:r>
            <a:endParaRPr lang="cs-CZ" dirty="0"/>
          </a:p>
        </p:txBody>
      </p:sp>
      <p:pic>
        <p:nvPicPr>
          <p:cNvPr id="3" name="Picture 2"/>
          <p:cNvPicPr>
            <a:picLocks noChangeAspect="1"/>
          </p:cNvPicPr>
          <p:nvPr/>
        </p:nvPicPr>
        <p:blipFill rotWithShape="1">
          <a:blip r:embed="rId3"/>
          <a:srcRect l="16050" r="16552" b="27396"/>
          <a:stretch/>
        </p:blipFill>
        <p:spPr>
          <a:xfrm>
            <a:off x="6135906" y="1463649"/>
            <a:ext cx="9295524" cy="5632615"/>
          </a:xfrm>
          <a:prstGeom prst="rect">
            <a:avLst/>
          </a:prstGeom>
        </p:spPr>
      </p:pic>
      <p:grpSp>
        <p:nvGrpSpPr>
          <p:cNvPr id="34" name="Group 33"/>
          <p:cNvGrpSpPr/>
          <p:nvPr/>
        </p:nvGrpSpPr>
        <p:grpSpPr>
          <a:xfrm>
            <a:off x="44069" y="1263994"/>
            <a:ext cx="5839815" cy="4985769"/>
            <a:chOff x="1957929" y="1540442"/>
            <a:chExt cx="5839815" cy="4985769"/>
          </a:xfrm>
        </p:grpSpPr>
        <p:grpSp>
          <p:nvGrpSpPr>
            <p:cNvPr id="37" name="Group 36"/>
            <p:cNvGrpSpPr/>
            <p:nvPr/>
          </p:nvGrpSpPr>
          <p:grpSpPr>
            <a:xfrm>
              <a:off x="1986614" y="5059860"/>
              <a:ext cx="2833010" cy="1466351"/>
              <a:chOff x="1986614" y="5059860"/>
              <a:chExt cx="2833010" cy="1466351"/>
            </a:xfrm>
          </p:grpSpPr>
          <p:grpSp>
            <p:nvGrpSpPr>
              <p:cNvPr id="74" name="Group 73"/>
              <p:cNvGrpSpPr/>
              <p:nvPr/>
            </p:nvGrpSpPr>
            <p:grpSpPr>
              <a:xfrm>
                <a:off x="3450011" y="5059860"/>
                <a:ext cx="1369613" cy="1418425"/>
                <a:chOff x="4377296" y="4891998"/>
                <a:chExt cx="1369613" cy="1418425"/>
              </a:xfrm>
            </p:grpSpPr>
            <p:sp>
              <p:nvSpPr>
                <p:cNvPr id="77" name="Hexagon 76"/>
                <p:cNvSpPr/>
                <p:nvPr/>
              </p:nvSpPr>
              <p:spPr bwMode="auto">
                <a:xfrm rot="5400000">
                  <a:off x="4352890" y="4916404"/>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8" name="TextBox 77"/>
                <p:cNvSpPr txBox="1"/>
                <p:nvPr/>
              </p:nvSpPr>
              <p:spPr>
                <a:xfrm>
                  <a:off x="4462424" y="532472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a:t>
                  </a:r>
                </a:p>
                <a:p>
                  <a:pPr algn="ctr"/>
                  <a:r>
                    <a:rPr lang="en-GB" sz="1500" b="1" dirty="0">
                      <a:solidFill>
                        <a:schemeClr val="bg1"/>
                      </a:solidFill>
                    </a:rPr>
                    <a:t>štítků</a:t>
                  </a:r>
                </a:p>
              </p:txBody>
            </p:sp>
          </p:grpSp>
          <p:sp>
            <p:nvSpPr>
              <p:cNvPr id="75" name="Hexagon 74"/>
              <p:cNvSpPr/>
              <p:nvPr/>
            </p:nvSpPr>
            <p:spPr bwMode="auto">
              <a:xfrm rot="16200000">
                <a:off x="1931407" y="5154354"/>
                <a:ext cx="1427064" cy="1316650"/>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38" name="TextBox 37"/>
            <p:cNvSpPr txBox="1"/>
            <p:nvPr/>
          </p:nvSpPr>
          <p:spPr>
            <a:xfrm>
              <a:off x="1957929" y="5584587"/>
              <a:ext cx="1374019"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Design</a:t>
              </a:r>
            </a:p>
          </p:txBody>
        </p:sp>
        <p:grpSp>
          <p:nvGrpSpPr>
            <p:cNvPr id="39" name="Group 38"/>
            <p:cNvGrpSpPr/>
            <p:nvPr/>
          </p:nvGrpSpPr>
          <p:grpSpPr>
            <a:xfrm>
              <a:off x="4887851" y="5059860"/>
              <a:ext cx="2909893" cy="1457712"/>
              <a:chOff x="4887851" y="5059860"/>
              <a:chExt cx="2909893" cy="1457712"/>
            </a:xfrm>
          </p:grpSpPr>
          <p:grpSp>
            <p:nvGrpSpPr>
              <p:cNvPr id="66" name="Group 65"/>
              <p:cNvGrpSpPr/>
              <p:nvPr/>
            </p:nvGrpSpPr>
            <p:grpSpPr>
              <a:xfrm>
                <a:off x="4887851" y="5059860"/>
                <a:ext cx="1369613" cy="1418425"/>
                <a:chOff x="5796086" y="4897647"/>
                <a:chExt cx="1369613" cy="1418425"/>
              </a:xfrm>
            </p:grpSpPr>
            <p:sp>
              <p:nvSpPr>
                <p:cNvPr id="72" name="Hexagon 71"/>
                <p:cNvSpPr/>
                <p:nvPr/>
              </p:nvSpPr>
              <p:spPr bwMode="auto">
                <a:xfrm rot="16200000">
                  <a:off x="5771680" y="4922053"/>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3" name="TextBox 72"/>
                <p:cNvSpPr txBox="1"/>
                <p:nvPr/>
              </p:nvSpPr>
              <p:spPr>
                <a:xfrm>
                  <a:off x="5812987" y="5233281"/>
                  <a:ext cx="1352712"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 aplikací a forem</a:t>
                  </a:r>
                </a:p>
              </p:txBody>
            </p:sp>
          </p:grpSp>
          <p:grpSp>
            <p:nvGrpSpPr>
              <p:cNvPr id="68" name="Group 67"/>
              <p:cNvGrpSpPr/>
              <p:nvPr/>
            </p:nvGrpSpPr>
            <p:grpSpPr>
              <a:xfrm>
                <a:off x="6405772" y="5099147"/>
                <a:ext cx="1391972" cy="1418425"/>
                <a:chOff x="7546700" y="5085113"/>
                <a:chExt cx="1391972" cy="1418425"/>
              </a:xfrm>
            </p:grpSpPr>
            <p:sp>
              <p:nvSpPr>
                <p:cNvPr id="70" name="Hexagon 69"/>
                <p:cNvSpPr/>
                <p:nvPr/>
              </p:nvSpPr>
              <p:spPr bwMode="auto">
                <a:xfrm rot="16200000">
                  <a:off x="7535430" y="5100297"/>
                  <a:ext cx="1418425" cy="1388058"/>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71" name="TextBox 70"/>
                <p:cNvSpPr txBox="1"/>
                <p:nvPr/>
              </p:nvSpPr>
              <p:spPr>
                <a:xfrm>
                  <a:off x="7546700" y="5312210"/>
                  <a:ext cx="1388059" cy="9233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lvl="0" algn="ctr"/>
                  <a:r>
                    <a:rPr lang="en-GB" b="1" dirty="0">
                      <a:solidFill>
                        <a:prstClr val="white"/>
                      </a:solidFill>
                    </a:rPr>
                    <a:t>Na vyžádání</a:t>
                  </a:r>
                </a:p>
                <a:p>
                  <a:pPr lvl="0" algn="ctr"/>
                  <a:r>
                    <a:rPr lang="en-GB" b="1" dirty="0">
                      <a:solidFill>
                        <a:prstClr val="white"/>
                      </a:solidFill>
                    </a:rPr>
                    <a:t>Tisk</a:t>
                  </a:r>
                </a:p>
              </p:txBody>
            </p:sp>
          </p:grpSp>
        </p:grpSp>
        <p:grpSp>
          <p:nvGrpSpPr>
            <p:cNvPr id="40" name="Group 39"/>
            <p:cNvGrpSpPr/>
            <p:nvPr/>
          </p:nvGrpSpPr>
          <p:grpSpPr>
            <a:xfrm>
              <a:off x="2744470" y="1540442"/>
              <a:ext cx="4221458" cy="3807885"/>
              <a:chOff x="2744470" y="1540442"/>
              <a:chExt cx="4221458" cy="3807885"/>
            </a:xfrm>
          </p:grpSpPr>
          <p:grpSp>
            <p:nvGrpSpPr>
              <p:cNvPr id="41" name="Group 40"/>
              <p:cNvGrpSpPr/>
              <p:nvPr/>
            </p:nvGrpSpPr>
            <p:grpSpPr>
              <a:xfrm>
                <a:off x="4170445" y="1540442"/>
                <a:ext cx="1361796" cy="1457388"/>
                <a:chOff x="5114822" y="1176028"/>
                <a:chExt cx="1361796" cy="1457388"/>
              </a:xfrm>
            </p:grpSpPr>
            <p:sp>
              <p:nvSpPr>
                <p:cNvPr id="64" name="Hexagon 63"/>
                <p:cNvSpPr/>
                <p:nvPr/>
              </p:nvSpPr>
              <p:spPr bwMode="auto">
                <a:xfrm rot="16200000">
                  <a:off x="5067026" y="1223824"/>
                  <a:ext cx="1457388" cy="1361796"/>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65" name="TextBox 64"/>
                <p:cNvSpPr txBox="1"/>
                <p:nvPr/>
              </p:nvSpPr>
              <p:spPr>
                <a:xfrm>
                  <a:off x="5204759" y="1677326"/>
                  <a:ext cx="1202470"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Správa</a:t>
                  </a:r>
                </a:p>
              </p:txBody>
            </p:sp>
          </p:grpSp>
          <p:grpSp>
            <p:nvGrpSpPr>
              <p:cNvPr id="42" name="Group 41"/>
              <p:cNvGrpSpPr/>
              <p:nvPr/>
            </p:nvGrpSpPr>
            <p:grpSpPr>
              <a:xfrm>
                <a:off x="2744470" y="2810547"/>
                <a:ext cx="4221458" cy="2537780"/>
                <a:chOff x="2744470" y="2810547"/>
                <a:chExt cx="4221458" cy="2537780"/>
              </a:xfrm>
            </p:grpSpPr>
            <p:grpSp>
              <p:nvGrpSpPr>
                <p:cNvPr id="43" name="Group 42"/>
                <p:cNvGrpSpPr/>
                <p:nvPr/>
              </p:nvGrpSpPr>
              <p:grpSpPr>
                <a:xfrm>
                  <a:off x="2744470" y="3929902"/>
                  <a:ext cx="1369613" cy="1418425"/>
                  <a:chOff x="3671755" y="3762040"/>
                  <a:chExt cx="1369613" cy="1418425"/>
                </a:xfrm>
              </p:grpSpPr>
              <p:sp>
                <p:nvSpPr>
                  <p:cNvPr id="62" name="Hexagon 61"/>
                  <p:cNvSpPr/>
                  <p:nvPr/>
                </p:nvSpPr>
                <p:spPr bwMode="auto">
                  <a:xfrm rot="16200000">
                    <a:off x="3647349" y="3786446"/>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3" name="TextBox 62"/>
                  <p:cNvSpPr txBox="1"/>
                  <p:nvPr/>
                </p:nvSpPr>
                <p:spPr>
                  <a:xfrm>
                    <a:off x="3728388" y="3953665"/>
                    <a:ext cx="1266595"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Revize, pracovní postup a publikování</a:t>
                    </a:r>
                  </a:p>
                </p:txBody>
              </p:sp>
            </p:grpSp>
            <p:grpSp>
              <p:nvGrpSpPr>
                <p:cNvPr id="44" name="Group 43"/>
                <p:cNvGrpSpPr/>
                <p:nvPr/>
              </p:nvGrpSpPr>
              <p:grpSpPr>
                <a:xfrm>
                  <a:off x="3448675" y="2810547"/>
                  <a:ext cx="1369613" cy="1418425"/>
                  <a:chOff x="4375960" y="2642685"/>
                  <a:chExt cx="1369613" cy="1418425"/>
                </a:xfrm>
              </p:grpSpPr>
              <p:sp>
                <p:nvSpPr>
                  <p:cNvPr id="58" name="Hexagon 57"/>
                  <p:cNvSpPr/>
                  <p:nvPr/>
                </p:nvSpPr>
                <p:spPr bwMode="auto">
                  <a:xfrm rot="16200000">
                    <a:off x="4351554" y="2667091"/>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0" name="TextBox 59"/>
                  <p:cNvSpPr txBox="1"/>
                  <p:nvPr/>
                </p:nvSpPr>
                <p:spPr>
                  <a:xfrm>
                    <a:off x="4406821" y="3089275"/>
                    <a:ext cx="13109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RBAC</a:t>
                    </a:r>
                  </a:p>
                  <a:p>
                    <a:pPr algn="ctr"/>
                    <a:r>
                      <a:rPr lang="en-GB" sz="1500" b="1" dirty="0">
                        <a:solidFill>
                          <a:schemeClr val="bg1"/>
                        </a:solidFill>
                      </a:rPr>
                      <a:t>Zabezpečení</a:t>
                    </a:r>
                  </a:p>
                </p:txBody>
              </p:sp>
            </p:grpSp>
            <p:grpSp>
              <p:nvGrpSpPr>
                <p:cNvPr id="45" name="Group 44"/>
                <p:cNvGrpSpPr/>
                <p:nvPr/>
              </p:nvGrpSpPr>
              <p:grpSpPr>
                <a:xfrm>
                  <a:off x="4165530" y="3929902"/>
                  <a:ext cx="1374476" cy="1418425"/>
                  <a:chOff x="5092815" y="3769134"/>
                  <a:chExt cx="1374476" cy="1418425"/>
                </a:xfrm>
              </p:grpSpPr>
              <p:sp>
                <p:nvSpPr>
                  <p:cNvPr id="54" name="Hexagon 53"/>
                  <p:cNvSpPr/>
                  <p:nvPr/>
                </p:nvSpPr>
                <p:spPr bwMode="auto">
                  <a:xfrm rot="16200000">
                    <a:off x="5073272" y="3793540"/>
                    <a:ext cx="1418425" cy="1369613"/>
                  </a:xfrm>
                  <a:prstGeom prst="hexagon">
                    <a:avLst/>
                  </a:prstGeom>
                  <a:solidFill>
                    <a:schemeClr val="accent6">
                      <a:lumMod val="75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56" name="TextBox 55"/>
                  <p:cNvSpPr txBox="1"/>
                  <p:nvPr/>
                </p:nvSpPr>
                <p:spPr>
                  <a:xfrm>
                    <a:off x="5092815" y="4071247"/>
                    <a:ext cx="1371953"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Ukládání, indexování a vyhledávání</a:t>
                    </a:r>
                    <a:endParaRPr lang="cs-CZ" sz="1500" b="1" dirty="0">
                      <a:solidFill>
                        <a:schemeClr val="bg1"/>
                      </a:solidFill>
                    </a:endParaRPr>
                  </a:p>
                </p:txBody>
              </p:sp>
            </p:grpSp>
            <p:grpSp>
              <p:nvGrpSpPr>
                <p:cNvPr id="46" name="Group 45"/>
                <p:cNvGrpSpPr/>
                <p:nvPr/>
              </p:nvGrpSpPr>
              <p:grpSpPr>
                <a:xfrm>
                  <a:off x="5596315" y="3929902"/>
                  <a:ext cx="1369613" cy="1418425"/>
                  <a:chOff x="6523600" y="3781312"/>
                  <a:chExt cx="1369613" cy="1418425"/>
                </a:xfrm>
              </p:grpSpPr>
              <p:sp>
                <p:nvSpPr>
                  <p:cNvPr id="50" name="Hexagon 49"/>
                  <p:cNvSpPr/>
                  <p:nvPr/>
                </p:nvSpPr>
                <p:spPr bwMode="auto">
                  <a:xfrm rot="16200000">
                    <a:off x="6499194" y="3805718"/>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51" name="TextBox 50"/>
                  <p:cNvSpPr txBox="1"/>
                  <p:nvPr/>
                </p:nvSpPr>
                <p:spPr>
                  <a:xfrm>
                    <a:off x="6535517" y="4096225"/>
                    <a:ext cx="1357696"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Správa zařízení a výstrahy</a:t>
                    </a:r>
                  </a:p>
                </p:txBody>
              </p:sp>
            </p:grpSp>
            <p:grpSp>
              <p:nvGrpSpPr>
                <p:cNvPr id="47" name="Group 46"/>
                <p:cNvGrpSpPr/>
                <p:nvPr/>
              </p:nvGrpSpPr>
              <p:grpSpPr>
                <a:xfrm>
                  <a:off x="4867969" y="2810547"/>
                  <a:ext cx="1380286" cy="1418425"/>
                  <a:chOff x="5795254" y="2645053"/>
                  <a:chExt cx="1380286" cy="1418425"/>
                </a:xfrm>
              </p:grpSpPr>
              <p:sp>
                <p:nvSpPr>
                  <p:cNvPr id="48" name="Hexagon 47"/>
                  <p:cNvSpPr/>
                  <p:nvPr/>
                </p:nvSpPr>
                <p:spPr bwMode="auto">
                  <a:xfrm rot="16200000">
                    <a:off x="5781521" y="2669459"/>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49" name="TextBox 48"/>
                  <p:cNvSpPr txBox="1"/>
                  <p:nvPr/>
                </p:nvSpPr>
                <p:spPr>
                  <a:xfrm>
                    <a:off x="5795254" y="3108120"/>
                    <a:ext cx="1380285"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Historie a sestavy</a:t>
                    </a:r>
                  </a:p>
                </p:txBody>
              </p:sp>
            </p:grpSp>
          </p:grpSp>
        </p:grpSp>
      </p:grpSp>
      <p:grpSp>
        <p:nvGrpSpPr>
          <p:cNvPr id="79" name="Group 78"/>
          <p:cNvGrpSpPr/>
          <p:nvPr/>
        </p:nvGrpSpPr>
        <p:grpSpPr>
          <a:xfrm>
            <a:off x="72001" y="2519349"/>
            <a:ext cx="5826108" cy="3740418"/>
            <a:chOff x="72001" y="2359854"/>
            <a:chExt cx="5826108" cy="3740418"/>
          </a:xfrm>
        </p:grpSpPr>
        <p:sp>
          <p:nvSpPr>
            <p:cNvPr id="80" name="Hexagon 79"/>
            <p:cNvSpPr/>
            <p:nvPr/>
          </p:nvSpPr>
          <p:spPr bwMode="auto">
            <a:xfrm rot="16200000">
              <a:off x="2948832" y="4643165"/>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1" name="Hexagon 80"/>
            <p:cNvSpPr/>
            <p:nvPr/>
          </p:nvSpPr>
          <p:spPr bwMode="auto">
            <a:xfrm rot="16200000">
              <a:off x="4468181" y="4660339"/>
              <a:ext cx="1453661" cy="1406195"/>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82" name="Hexagon 81"/>
            <p:cNvSpPr/>
            <p:nvPr/>
          </p:nvSpPr>
          <p:spPr bwMode="auto">
            <a:xfrm rot="16200000">
              <a:off x="786936" y="3507527"/>
              <a:ext cx="1440099"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3" name="Hexagon 82"/>
            <p:cNvSpPr/>
            <p:nvPr/>
          </p:nvSpPr>
          <p:spPr bwMode="auto">
            <a:xfrm rot="16200000">
              <a:off x="1516327" y="2384260"/>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4" name="Hexagon 83"/>
            <p:cNvSpPr/>
            <p:nvPr/>
          </p:nvSpPr>
          <p:spPr bwMode="auto">
            <a:xfrm rot="16200000">
              <a:off x="2204250" y="3538406"/>
              <a:ext cx="1472674"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85" name="Hexagon 84"/>
            <p:cNvSpPr/>
            <p:nvPr/>
          </p:nvSpPr>
          <p:spPr bwMode="auto">
            <a:xfrm rot="16200000">
              <a:off x="2939623" y="2393852"/>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6" name="Hexagon 85"/>
            <p:cNvSpPr/>
            <p:nvPr/>
          </p:nvSpPr>
          <p:spPr bwMode="auto">
            <a:xfrm rot="16200000">
              <a:off x="1484064" y="4620957"/>
              <a:ext cx="1439070" cy="1412157"/>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7" name="Hexagon 86"/>
            <p:cNvSpPr/>
            <p:nvPr/>
          </p:nvSpPr>
          <p:spPr bwMode="auto">
            <a:xfrm rot="16200000">
              <a:off x="-11196" y="4671741"/>
              <a:ext cx="1511728" cy="1345334"/>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88" name="Rectangle 87"/>
          <p:cNvSpPr/>
          <p:nvPr/>
        </p:nvSpPr>
        <p:spPr>
          <a:xfrm>
            <a:off x="8349119" y="1029265"/>
            <a:ext cx="2254142" cy="369332"/>
          </a:xfrm>
          <a:prstGeom prst="rect">
            <a:avLst/>
          </a:prstGeom>
        </p:spPr>
        <p:txBody>
          <a:bodyPr wrap="none">
            <a:spAutoFit/>
          </a:bodyPr>
          <a:lstStyle/>
          <a:p>
            <a:pPr algn="ctr"/>
            <a:r>
              <a:rPr dirty="0" smtClean="0"/>
              <a:t>Správa zařízení</a:t>
            </a:r>
          </a:p>
        </p:txBody>
      </p:sp>
    </p:spTree>
    <p:extLst>
      <p:ext uri="{BB962C8B-B14F-4D97-AF65-F5344CB8AC3E}">
        <p14:creationId xmlns:p14="http://schemas.microsoft.com/office/powerpoint/2010/main" val="25746696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smtClean="0"/>
              <a:t>Co je LMS?  </a:t>
            </a:r>
            <a:r>
              <a:rPr lang="en-GB" dirty="0">
                <a:solidFill>
                  <a:srgbClr val="92D050"/>
                </a:solidFill>
              </a:rPr>
              <a:t>Systém pro správu dokumentů</a:t>
            </a:r>
            <a:r>
              <a:t/>
            </a:r>
            <a:br/>
            <a:r>
              <a:t/>
            </a:r>
            <a:br/>
            <a:r>
              <a:t/>
            </a:r>
            <a:br/>
            <a:r>
              <a:rPr lang="en-US" dirty="0" smtClean="0"/>
              <a:t>	</a:t>
            </a:r>
            <a:endParaRPr lang="cs-CZ" dirty="0"/>
          </a:p>
        </p:txBody>
      </p:sp>
      <p:grpSp>
        <p:nvGrpSpPr>
          <p:cNvPr id="34" name="Group 33"/>
          <p:cNvGrpSpPr/>
          <p:nvPr/>
        </p:nvGrpSpPr>
        <p:grpSpPr>
          <a:xfrm>
            <a:off x="44069" y="1263994"/>
            <a:ext cx="5843934" cy="4985769"/>
            <a:chOff x="1957929" y="1540442"/>
            <a:chExt cx="5843934" cy="4985769"/>
          </a:xfrm>
        </p:grpSpPr>
        <p:grpSp>
          <p:nvGrpSpPr>
            <p:cNvPr id="37" name="Group 36"/>
            <p:cNvGrpSpPr/>
            <p:nvPr/>
          </p:nvGrpSpPr>
          <p:grpSpPr>
            <a:xfrm>
              <a:off x="1986614" y="5059860"/>
              <a:ext cx="2833010" cy="1466351"/>
              <a:chOff x="1986614" y="5059860"/>
              <a:chExt cx="2833010" cy="1466351"/>
            </a:xfrm>
          </p:grpSpPr>
          <p:grpSp>
            <p:nvGrpSpPr>
              <p:cNvPr id="74" name="Group 73"/>
              <p:cNvGrpSpPr/>
              <p:nvPr/>
            </p:nvGrpSpPr>
            <p:grpSpPr>
              <a:xfrm>
                <a:off x="3450011" y="5059860"/>
                <a:ext cx="1369613" cy="1418425"/>
                <a:chOff x="4377296" y="4891998"/>
                <a:chExt cx="1369613" cy="1418425"/>
              </a:xfrm>
            </p:grpSpPr>
            <p:sp>
              <p:nvSpPr>
                <p:cNvPr id="77" name="Hexagon 76"/>
                <p:cNvSpPr/>
                <p:nvPr/>
              </p:nvSpPr>
              <p:spPr bwMode="auto">
                <a:xfrm rot="5400000">
                  <a:off x="4352890" y="4916404"/>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8" name="TextBox 77"/>
                <p:cNvSpPr txBox="1"/>
                <p:nvPr/>
              </p:nvSpPr>
              <p:spPr>
                <a:xfrm>
                  <a:off x="4462424" y="532472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a:t>
                  </a:r>
                </a:p>
                <a:p>
                  <a:pPr algn="ctr"/>
                  <a:r>
                    <a:rPr lang="en-GB" sz="1500" b="1" dirty="0">
                      <a:solidFill>
                        <a:schemeClr val="bg1"/>
                      </a:solidFill>
                    </a:rPr>
                    <a:t>štítků</a:t>
                  </a:r>
                </a:p>
              </p:txBody>
            </p:sp>
          </p:grpSp>
          <p:sp>
            <p:nvSpPr>
              <p:cNvPr id="75" name="Hexagon 74"/>
              <p:cNvSpPr/>
              <p:nvPr/>
            </p:nvSpPr>
            <p:spPr bwMode="auto">
              <a:xfrm rot="16200000">
                <a:off x="1931407" y="5154354"/>
                <a:ext cx="1427064" cy="1316650"/>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38" name="TextBox 37"/>
            <p:cNvSpPr txBox="1"/>
            <p:nvPr/>
          </p:nvSpPr>
          <p:spPr>
            <a:xfrm>
              <a:off x="1957929" y="5584587"/>
              <a:ext cx="1374019"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Design</a:t>
              </a:r>
            </a:p>
          </p:txBody>
        </p:sp>
        <p:grpSp>
          <p:nvGrpSpPr>
            <p:cNvPr id="39" name="Group 38"/>
            <p:cNvGrpSpPr/>
            <p:nvPr/>
          </p:nvGrpSpPr>
          <p:grpSpPr>
            <a:xfrm>
              <a:off x="4887851" y="5059860"/>
              <a:ext cx="2914012" cy="1457712"/>
              <a:chOff x="4887851" y="5059860"/>
              <a:chExt cx="2914012" cy="1457712"/>
            </a:xfrm>
          </p:grpSpPr>
          <p:grpSp>
            <p:nvGrpSpPr>
              <p:cNvPr id="66" name="Group 65"/>
              <p:cNvGrpSpPr/>
              <p:nvPr/>
            </p:nvGrpSpPr>
            <p:grpSpPr>
              <a:xfrm>
                <a:off x="4887851" y="5059860"/>
                <a:ext cx="1369613" cy="1418425"/>
                <a:chOff x="5796086" y="4897647"/>
                <a:chExt cx="1369613" cy="1418425"/>
              </a:xfrm>
            </p:grpSpPr>
            <p:sp>
              <p:nvSpPr>
                <p:cNvPr id="72" name="Hexagon 71"/>
                <p:cNvSpPr/>
                <p:nvPr/>
              </p:nvSpPr>
              <p:spPr bwMode="auto">
                <a:xfrm rot="16200000">
                  <a:off x="5771680" y="4922053"/>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3" name="TextBox 72"/>
                <p:cNvSpPr txBox="1"/>
                <p:nvPr/>
              </p:nvSpPr>
              <p:spPr>
                <a:xfrm>
                  <a:off x="5812987" y="5233281"/>
                  <a:ext cx="1352712"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 aplikací a forem</a:t>
                  </a:r>
                </a:p>
              </p:txBody>
            </p:sp>
          </p:grpSp>
          <p:grpSp>
            <p:nvGrpSpPr>
              <p:cNvPr id="68" name="Group 67"/>
              <p:cNvGrpSpPr/>
              <p:nvPr/>
            </p:nvGrpSpPr>
            <p:grpSpPr>
              <a:xfrm>
                <a:off x="6409686" y="5099147"/>
                <a:ext cx="1392177" cy="1418425"/>
                <a:chOff x="7550614" y="5085113"/>
                <a:chExt cx="1392177" cy="1418425"/>
              </a:xfrm>
            </p:grpSpPr>
            <p:sp>
              <p:nvSpPr>
                <p:cNvPr id="70" name="Hexagon 69"/>
                <p:cNvSpPr/>
                <p:nvPr/>
              </p:nvSpPr>
              <p:spPr bwMode="auto">
                <a:xfrm rot="16200000">
                  <a:off x="7535430" y="5100297"/>
                  <a:ext cx="1418425" cy="1388058"/>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71" name="TextBox 70"/>
                <p:cNvSpPr txBox="1"/>
                <p:nvPr/>
              </p:nvSpPr>
              <p:spPr>
                <a:xfrm>
                  <a:off x="7554732" y="5312210"/>
                  <a:ext cx="1388059" cy="9233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lvl="0" algn="ctr"/>
                  <a:r>
                    <a:rPr lang="en-GB" b="1" dirty="0">
                      <a:solidFill>
                        <a:prstClr val="white"/>
                      </a:solidFill>
                    </a:rPr>
                    <a:t>Na vyžádání</a:t>
                  </a:r>
                </a:p>
                <a:p>
                  <a:pPr lvl="0" algn="ctr"/>
                  <a:r>
                    <a:rPr lang="en-GB" b="1" dirty="0">
                      <a:solidFill>
                        <a:prstClr val="white"/>
                      </a:solidFill>
                    </a:rPr>
                    <a:t>Tisk</a:t>
                  </a:r>
                </a:p>
              </p:txBody>
            </p:sp>
          </p:grpSp>
        </p:grpSp>
        <p:grpSp>
          <p:nvGrpSpPr>
            <p:cNvPr id="40" name="Group 39"/>
            <p:cNvGrpSpPr/>
            <p:nvPr/>
          </p:nvGrpSpPr>
          <p:grpSpPr>
            <a:xfrm>
              <a:off x="2744470" y="1540442"/>
              <a:ext cx="4221458" cy="3807885"/>
              <a:chOff x="2744470" y="1540442"/>
              <a:chExt cx="4221458" cy="3807885"/>
            </a:xfrm>
          </p:grpSpPr>
          <p:grpSp>
            <p:nvGrpSpPr>
              <p:cNvPr id="41" name="Group 40"/>
              <p:cNvGrpSpPr/>
              <p:nvPr/>
            </p:nvGrpSpPr>
            <p:grpSpPr>
              <a:xfrm>
                <a:off x="4170445" y="1540442"/>
                <a:ext cx="1361796" cy="1457388"/>
                <a:chOff x="5114822" y="1176028"/>
                <a:chExt cx="1361796" cy="1457388"/>
              </a:xfrm>
            </p:grpSpPr>
            <p:sp>
              <p:nvSpPr>
                <p:cNvPr id="64" name="Hexagon 63"/>
                <p:cNvSpPr/>
                <p:nvPr/>
              </p:nvSpPr>
              <p:spPr bwMode="auto">
                <a:xfrm rot="16200000">
                  <a:off x="5067026" y="1223824"/>
                  <a:ext cx="1457388" cy="1361796"/>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65" name="TextBox 64"/>
                <p:cNvSpPr txBox="1"/>
                <p:nvPr/>
              </p:nvSpPr>
              <p:spPr>
                <a:xfrm>
                  <a:off x="5204759" y="1677326"/>
                  <a:ext cx="1202470"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Správa</a:t>
                  </a:r>
                </a:p>
              </p:txBody>
            </p:sp>
          </p:grpSp>
          <p:grpSp>
            <p:nvGrpSpPr>
              <p:cNvPr id="42" name="Group 41"/>
              <p:cNvGrpSpPr/>
              <p:nvPr/>
            </p:nvGrpSpPr>
            <p:grpSpPr>
              <a:xfrm>
                <a:off x="2744470" y="2810547"/>
                <a:ext cx="4221458" cy="2537780"/>
                <a:chOff x="2744470" y="2810547"/>
                <a:chExt cx="4221458" cy="2537780"/>
              </a:xfrm>
            </p:grpSpPr>
            <p:grpSp>
              <p:nvGrpSpPr>
                <p:cNvPr id="43" name="Group 42"/>
                <p:cNvGrpSpPr/>
                <p:nvPr/>
              </p:nvGrpSpPr>
              <p:grpSpPr>
                <a:xfrm>
                  <a:off x="2744470" y="3929902"/>
                  <a:ext cx="1369613" cy="1418425"/>
                  <a:chOff x="3671755" y="3762040"/>
                  <a:chExt cx="1369613" cy="1418425"/>
                </a:xfrm>
              </p:grpSpPr>
              <p:sp>
                <p:nvSpPr>
                  <p:cNvPr id="62" name="Hexagon 61"/>
                  <p:cNvSpPr/>
                  <p:nvPr/>
                </p:nvSpPr>
                <p:spPr bwMode="auto">
                  <a:xfrm rot="16200000">
                    <a:off x="3647349" y="3786446"/>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3" name="TextBox 62"/>
                  <p:cNvSpPr txBox="1"/>
                  <p:nvPr/>
                </p:nvSpPr>
                <p:spPr>
                  <a:xfrm>
                    <a:off x="3728388" y="4072449"/>
                    <a:ext cx="1266595"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Revize, pracovní postup a publikování</a:t>
                    </a:r>
                  </a:p>
                </p:txBody>
              </p:sp>
            </p:grpSp>
            <p:grpSp>
              <p:nvGrpSpPr>
                <p:cNvPr id="44" name="Group 43"/>
                <p:cNvGrpSpPr/>
                <p:nvPr/>
              </p:nvGrpSpPr>
              <p:grpSpPr>
                <a:xfrm>
                  <a:off x="3448675" y="2810547"/>
                  <a:ext cx="1369613" cy="1418425"/>
                  <a:chOff x="4375960" y="2642685"/>
                  <a:chExt cx="1369613" cy="1418425"/>
                </a:xfrm>
              </p:grpSpPr>
              <p:sp>
                <p:nvSpPr>
                  <p:cNvPr id="58" name="Hexagon 57"/>
                  <p:cNvSpPr/>
                  <p:nvPr/>
                </p:nvSpPr>
                <p:spPr bwMode="auto">
                  <a:xfrm rot="16200000">
                    <a:off x="4351554" y="2667091"/>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0" name="TextBox 59"/>
                  <p:cNvSpPr txBox="1"/>
                  <p:nvPr/>
                </p:nvSpPr>
                <p:spPr>
                  <a:xfrm>
                    <a:off x="4415253" y="3055489"/>
                    <a:ext cx="13109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RBAC</a:t>
                    </a:r>
                  </a:p>
                  <a:p>
                    <a:pPr algn="ctr"/>
                    <a:r>
                      <a:rPr lang="en-GB" sz="1500" b="1" dirty="0">
                        <a:solidFill>
                          <a:schemeClr val="bg1"/>
                        </a:solidFill>
                      </a:rPr>
                      <a:t>Zabezpečení</a:t>
                    </a:r>
                  </a:p>
                </p:txBody>
              </p:sp>
            </p:grpSp>
            <p:grpSp>
              <p:nvGrpSpPr>
                <p:cNvPr id="45" name="Group 44"/>
                <p:cNvGrpSpPr/>
                <p:nvPr/>
              </p:nvGrpSpPr>
              <p:grpSpPr>
                <a:xfrm>
                  <a:off x="4165530" y="3929902"/>
                  <a:ext cx="1374476" cy="1418425"/>
                  <a:chOff x="5092815" y="3769134"/>
                  <a:chExt cx="1374476" cy="1418425"/>
                </a:xfrm>
              </p:grpSpPr>
              <p:sp>
                <p:nvSpPr>
                  <p:cNvPr id="54" name="Hexagon 53"/>
                  <p:cNvSpPr/>
                  <p:nvPr/>
                </p:nvSpPr>
                <p:spPr bwMode="auto">
                  <a:xfrm rot="16200000">
                    <a:off x="5073272" y="3793540"/>
                    <a:ext cx="1418425" cy="1369613"/>
                  </a:xfrm>
                  <a:prstGeom prst="hexagon">
                    <a:avLst/>
                  </a:prstGeom>
                  <a:solidFill>
                    <a:schemeClr val="accent6">
                      <a:lumMod val="75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56" name="TextBox 55"/>
                  <p:cNvSpPr txBox="1"/>
                  <p:nvPr/>
                </p:nvSpPr>
                <p:spPr>
                  <a:xfrm>
                    <a:off x="5092815" y="4071247"/>
                    <a:ext cx="1371953"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Ukládání, indexování a vyhledávání</a:t>
                    </a:r>
                    <a:endParaRPr lang="cs-CZ" sz="1500" b="1" dirty="0">
                      <a:solidFill>
                        <a:schemeClr val="bg1"/>
                      </a:solidFill>
                    </a:endParaRPr>
                  </a:p>
                </p:txBody>
              </p:sp>
            </p:grpSp>
            <p:grpSp>
              <p:nvGrpSpPr>
                <p:cNvPr id="46" name="Group 45"/>
                <p:cNvGrpSpPr/>
                <p:nvPr/>
              </p:nvGrpSpPr>
              <p:grpSpPr>
                <a:xfrm>
                  <a:off x="5596315" y="3929902"/>
                  <a:ext cx="1369613" cy="1418425"/>
                  <a:chOff x="6523600" y="3781312"/>
                  <a:chExt cx="1369613" cy="1418425"/>
                </a:xfrm>
              </p:grpSpPr>
              <p:sp>
                <p:nvSpPr>
                  <p:cNvPr id="50" name="Hexagon 49"/>
                  <p:cNvSpPr/>
                  <p:nvPr/>
                </p:nvSpPr>
                <p:spPr bwMode="auto">
                  <a:xfrm rot="16200000">
                    <a:off x="6499194" y="3805718"/>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51" name="TextBox 50"/>
                  <p:cNvSpPr txBox="1"/>
                  <p:nvPr/>
                </p:nvSpPr>
                <p:spPr>
                  <a:xfrm>
                    <a:off x="6535517" y="4096225"/>
                    <a:ext cx="1357696"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Správa zařízení a výstrahy</a:t>
                    </a:r>
                  </a:p>
                </p:txBody>
              </p:sp>
            </p:grpSp>
            <p:grpSp>
              <p:nvGrpSpPr>
                <p:cNvPr id="47" name="Group 46"/>
                <p:cNvGrpSpPr/>
                <p:nvPr/>
              </p:nvGrpSpPr>
              <p:grpSpPr>
                <a:xfrm>
                  <a:off x="4867969" y="2810547"/>
                  <a:ext cx="1380286" cy="1418425"/>
                  <a:chOff x="5795254" y="2645053"/>
                  <a:chExt cx="1380286" cy="1418425"/>
                </a:xfrm>
              </p:grpSpPr>
              <p:sp>
                <p:nvSpPr>
                  <p:cNvPr id="48" name="Hexagon 47"/>
                  <p:cNvSpPr/>
                  <p:nvPr/>
                </p:nvSpPr>
                <p:spPr bwMode="auto">
                  <a:xfrm rot="16200000">
                    <a:off x="5781521" y="2669459"/>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49" name="TextBox 48"/>
                  <p:cNvSpPr txBox="1"/>
                  <p:nvPr/>
                </p:nvSpPr>
                <p:spPr>
                  <a:xfrm>
                    <a:off x="5795254" y="3108120"/>
                    <a:ext cx="1380285"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Historie a sestavy</a:t>
                    </a:r>
                  </a:p>
                </p:txBody>
              </p:sp>
            </p:grpSp>
          </p:grpSp>
        </p:grpSp>
      </p:grpSp>
      <p:grpSp>
        <p:nvGrpSpPr>
          <p:cNvPr id="79" name="Group 78"/>
          <p:cNvGrpSpPr/>
          <p:nvPr/>
        </p:nvGrpSpPr>
        <p:grpSpPr>
          <a:xfrm>
            <a:off x="72001" y="2531055"/>
            <a:ext cx="5809139" cy="3728712"/>
            <a:chOff x="72001" y="2371560"/>
            <a:chExt cx="5809139" cy="3728712"/>
          </a:xfrm>
        </p:grpSpPr>
        <p:sp>
          <p:nvSpPr>
            <p:cNvPr id="80" name="Hexagon 79"/>
            <p:cNvSpPr/>
            <p:nvPr/>
          </p:nvSpPr>
          <p:spPr bwMode="auto">
            <a:xfrm rot="16200000">
              <a:off x="2948832" y="4643165"/>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1" name="Hexagon 80"/>
            <p:cNvSpPr/>
            <p:nvPr/>
          </p:nvSpPr>
          <p:spPr bwMode="auto">
            <a:xfrm rot="16200000">
              <a:off x="4454572" y="4673704"/>
              <a:ext cx="1465077" cy="1388058"/>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83" name="Hexagon 82"/>
            <p:cNvSpPr/>
            <p:nvPr/>
          </p:nvSpPr>
          <p:spPr bwMode="auto">
            <a:xfrm rot="16200000">
              <a:off x="805451" y="3513207"/>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4" name="Hexagon 83"/>
            <p:cNvSpPr/>
            <p:nvPr/>
          </p:nvSpPr>
          <p:spPr bwMode="auto">
            <a:xfrm rot="16200000">
              <a:off x="1500664" y="2395966"/>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5" name="Hexagon 84"/>
            <p:cNvSpPr/>
            <p:nvPr/>
          </p:nvSpPr>
          <p:spPr bwMode="auto">
            <a:xfrm rot="16200000">
              <a:off x="2204250" y="3538406"/>
              <a:ext cx="1472674"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87" name="Hexagon 86"/>
            <p:cNvSpPr/>
            <p:nvPr/>
          </p:nvSpPr>
          <p:spPr bwMode="auto">
            <a:xfrm rot="16200000">
              <a:off x="3648701" y="3514313"/>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8" name="Hexagon 87"/>
            <p:cNvSpPr/>
            <p:nvPr/>
          </p:nvSpPr>
          <p:spPr bwMode="auto">
            <a:xfrm rot="16200000">
              <a:off x="1488758" y="4616264"/>
              <a:ext cx="1429681" cy="1412157"/>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9" name="Hexagon 88"/>
            <p:cNvSpPr/>
            <p:nvPr/>
          </p:nvSpPr>
          <p:spPr bwMode="auto">
            <a:xfrm rot="16200000">
              <a:off x="-11196" y="4671741"/>
              <a:ext cx="1511728" cy="1345334"/>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pic>
        <p:nvPicPr>
          <p:cNvPr id="5" name="Picture 4"/>
          <p:cNvPicPr>
            <a:picLocks noChangeAspect="1"/>
          </p:cNvPicPr>
          <p:nvPr/>
        </p:nvPicPr>
        <p:blipFill rotWithShape="1">
          <a:blip r:embed="rId3"/>
          <a:srcRect l="16879" r="16550" b="11798"/>
          <a:stretch/>
        </p:blipFill>
        <p:spPr>
          <a:xfrm>
            <a:off x="6176675" y="1306525"/>
            <a:ext cx="7795999" cy="5810147"/>
          </a:xfrm>
          <a:prstGeom prst="rect">
            <a:avLst/>
          </a:prstGeom>
        </p:spPr>
      </p:pic>
      <p:sp>
        <p:nvSpPr>
          <p:cNvPr id="90" name="Rectangle 89"/>
          <p:cNvSpPr/>
          <p:nvPr/>
        </p:nvSpPr>
        <p:spPr>
          <a:xfrm>
            <a:off x="8329080" y="922935"/>
            <a:ext cx="2294218" cy="369332"/>
          </a:xfrm>
          <a:prstGeom prst="rect">
            <a:avLst/>
          </a:prstGeom>
        </p:spPr>
        <p:txBody>
          <a:bodyPr wrap="none">
            <a:spAutoFit/>
          </a:bodyPr>
          <a:lstStyle/>
          <a:p>
            <a:pPr algn="ctr"/>
            <a:r>
              <a:rPr dirty="0" smtClean="0"/>
              <a:t>Správa historie</a:t>
            </a:r>
          </a:p>
        </p:txBody>
      </p:sp>
    </p:spTree>
    <p:extLst>
      <p:ext uri="{BB962C8B-B14F-4D97-AF65-F5344CB8AC3E}">
        <p14:creationId xmlns:p14="http://schemas.microsoft.com/office/powerpoint/2010/main" val="542525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smtClean="0"/>
              <a:t>Co je LMS? </a:t>
            </a:r>
            <a:r>
              <a:rPr lang="en-GB" dirty="0">
                <a:solidFill>
                  <a:srgbClr val="92D050"/>
                </a:solidFill>
              </a:rPr>
              <a:t>Systém pro správu dokumentů</a:t>
            </a:r>
            <a:r>
              <a:t/>
            </a:r>
            <a:br/>
            <a:r>
              <a:t/>
            </a:r>
            <a:br/>
            <a:r>
              <a:t/>
            </a:r>
            <a:br/>
            <a:r>
              <a:rPr lang="en-US" dirty="0" smtClean="0"/>
              <a:t>	</a:t>
            </a:r>
            <a:endParaRPr lang="cs-CZ" dirty="0"/>
          </a:p>
        </p:txBody>
      </p:sp>
      <p:grpSp>
        <p:nvGrpSpPr>
          <p:cNvPr id="34" name="Group 33"/>
          <p:cNvGrpSpPr/>
          <p:nvPr/>
        </p:nvGrpSpPr>
        <p:grpSpPr>
          <a:xfrm>
            <a:off x="44069" y="1263994"/>
            <a:ext cx="5861080" cy="4985769"/>
            <a:chOff x="1957929" y="1540442"/>
            <a:chExt cx="5861080" cy="4985769"/>
          </a:xfrm>
        </p:grpSpPr>
        <p:grpSp>
          <p:nvGrpSpPr>
            <p:cNvPr id="37" name="Group 36"/>
            <p:cNvGrpSpPr/>
            <p:nvPr/>
          </p:nvGrpSpPr>
          <p:grpSpPr>
            <a:xfrm>
              <a:off x="1986614" y="5059860"/>
              <a:ext cx="2833010" cy="1466351"/>
              <a:chOff x="1986614" y="5059860"/>
              <a:chExt cx="2833010" cy="1466351"/>
            </a:xfrm>
          </p:grpSpPr>
          <p:grpSp>
            <p:nvGrpSpPr>
              <p:cNvPr id="73" name="Group 72"/>
              <p:cNvGrpSpPr/>
              <p:nvPr/>
            </p:nvGrpSpPr>
            <p:grpSpPr>
              <a:xfrm>
                <a:off x="3450011" y="5059860"/>
                <a:ext cx="1369613" cy="1418425"/>
                <a:chOff x="4377296" y="4891998"/>
                <a:chExt cx="1369613" cy="1418425"/>
              </a:xfrm>
            </p:grpSpPr>
            <p:sp>
              <p:nvSpPr>
                <p:cNvPr id="75" name="Hexagon 74"/>
                <p:cNvSpPr/>
                <p:nvPr/>
              </p:nvSpPr>
              <p:spPr bwMode="auto">
                <a:xfrm rot="5400000">
                  <a:off x="4352890" y="4916404"/>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7" name="TextBox 76"/>
                <p:cNvSpPr txBox="1"/>
                <p:nvPr/>
              </p:nvSpPr>
              <p:spPr>
                <a:xfrm>
                  <a:off x="4462424" y="532472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a:t>
                  </a:r>
                </a:p>
                <a:p>
                  <a:pPr algn="ctr"/>
                  <a:r>
                    <a:rPr lang="en-GB" sz="1500" b="1" dirty="0">
                      <a:solidFill>
                        <a:schemeClr val="bg1"/>
                      </a:solidFill>
                    </a:rPr>
                    <a:t>štítků</a:t>
                  </a:r>
                </a:p>
              </p:txBody>
            </p:sp>
          </p:grpSp>
          <p:sp>
            <p:nvSpPr>
              <p:cNvPr id="74" name="Hexagon 73"/>
              <p:cNvSpPr/>
              <p:nvPr/>
            </p:nvSpPr>
            <p:spPr bwMode="auto">
              <a:xfrm rot="16200000">
                <a:off x="1931407" y="5154354"/>
                <a:ext cx="1427064" cy="1316650"/>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38" name="TextBox 37"/>
            <p:cNvSpPr txBox="1"/>
            <p:nvPr/>
          </p:nvSpPr>
          <p:spPr>
            <a:xfrm>
              <a:off x="1957929" y="5584587"/>
              <a:ext cx="1374019"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Design</a:t>
              </a:r>
            </a:p>
          </p:txBody>
        </p:sp>
        <p:grpSp>
          <p:nvGrpSpPr>
            <p:cNvPr id="39" name="Group 38"/>
            <p:cNvGrpSpPr/>
            <p:nvPr/>
          </p:nvGrpSpPr>
          <p:grpSpPr>
            <a:xfrm>
              <a:off x="4887851" y="5059860"/>
              <a:ext cx="2931158" cy="1457712"/>
              <a:chOff x="4887851" y="5059860"/>
              <a:chExt cx="2931158" cy="1457712"/>
            </a:xfrm>
          </p:grpSpPr>
          <p:grpSp>
            <p:nvGrpSpPr>
              <p:cNvPr id="65" name="Group 64"/>
              <p:cNvGrpSpPr/>
              <p:nvPr/>
            </p:nvGrpSpPr>
            <p:grpSpPr>
              <a:xfrm>
                <a:off x="4887851" y="5059860"/>
                <a:ext cx="1369613" cy="1418425"/>
                <a:chOff x="5796086" y="4897647"/>
                <a:chExt cx="1369613" cy="1418425"/>
              </a:xfrm>
            </p:grpSpPr>
            <p:sp>
              <p:nvSpPr>
                <p:cNvPr id="71" name="Hexagon 70"/>
                <p:cNvSpPr/>
                <p:nvPr/>
              </p:nvSpPr>
              <p:spPr bwMode="auto">
                <a:xfrm rot="16200000">
                  <a:off x="5771680" y="4922053"/>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2" name="TextBox 71"/>
                <p:cNvSpPr txBox="1"/>
                <p:nvPr/>
              </p:nvSpPr>
              <p:spPr>
                <a:xfrm>
                  <a:off x="5812987" y="5233281"/>
                  <a:ext cx="1352712"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 aplikací a forem</a:t>
                  </a:r>
                </a:p>
              </p:txBody>
            </p:sp>
          </p:grpSp>
          <p:grpSp>
            <p:nvGrpSpPr>
              <p:cNvPr id="66" name="Group 65"/>
              <p:cNvGrpSpPr/>
              <p:nvPr/>
            </p:nvGrpSpPr>
            <p:grpSpPr>
              <a:xfrm>
                <a:off x="6409686" y="5099147"/>
                <a:ext cx="1409323" cy="1418425"/>
                <a:chOff x="7550614" y="5085113"/>
                <a:chExt cx="1409323" cy="1418425"/>
              </a:xfrm>
            </p:grpSpPr>
            <p:sp>
              <p:nvSpPr>
                <p:cNvPr id="68" name="Hexagon 67"/>
                <p:cNvSpPr/>
                <p:nvPr/>
              </p:nvSpPr>
              <p:spPr bwMode="auto">
                <a:xfrm rot="16200000">
                  <a:off x="7535430" y="5100297"/>
                  <a:ext cx="1418425" cy="1388058"/>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70" name="TextBox 69"/>
                <p:cNvSpPr txBox="1"/>
                <p:nvPr/>
              </p:nvSpPr>
              <p:spPr>
                <a:xfrm>
                  <a:off x="7571878" y="5429115"/>
                  <a:ext cx="1388059" cy="9233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lvl="0" algn="ctr"/>
                  <a:r>
                    <a:rPr lang="en-GB" b="1" dirty="0">
                      <a:solidFill>
                        <a:prstClr val="white"/>
                      </a:solidFill>
                    </a:rPr>
                    <a:t>Na vyžádání</a:t>
                  </a:r>
                </a:p>
                <a:p>
                  <a:pPr lvl="0" algn="ctr"/>
                  <a:r>
                    <a:rPr lang="en-GB" b="1" dirty="0">
                      <a:solidFill>
                        <a:prstClr val="white"/>
                      </a:solidFill>
                    </a:rPr>
                    <a:t>Tisk</a:t>
                  </a:r>
                </a:p>
              </p:txBody>
            </p:sp>
          </p:grpSp>
        </p:grpSp>
        <p:grpSp>
          <p:nvGrpSpPr>
            <p:cNvPr id="40" name="Group 39"/>
            <p:cNvGrpSpPr/>
            <p:nvPr/>
          </p:nvGrpSpPr>
          <p:grpSpPr>
            <a:xfrm>
              <a:off x="2744470" y="1540442"/>
              <a:ext cx="4221458" cy="3807885"/>
              <a:chOff x="2744470" y="1540442"/>
              <a:chExt cx="4221458" cy="3807885"/>
            </a:xfrm>
          </p:grpSpPr>
          <p:grpSp>
            <p:nvGrpSpPr>
              <p:cNvPr id="41" name="Group 40"/>
              <p:cNvGrpSpPr/>
              <p:nvPr/>
            </p:nvGrpSpPr>
            <p:grpSpPr>
              <a:xfrm>
                <a:off x="4170445" y="1540442"/>
                <a:ext cx="1361796" cy="1457388"/>
                <a:chOff x="5114822" y="1176028"/>
                <a:chExt cx="1361796" cy="1457388"/>
              </a:xfrm>
            </p:grpSpPr>
            <p:sp>
              <p:nvSpPr>
                <p:cNvPr id="63" name="Hexagon 62"/>
                <p:cNvSpPr/>
                <p:nvPr/>
              </p:nvSpPr>
              <p:spPr bwMode="auto">
                <a:xfrm rot="16200000">
                  <a:off x="5067026" y="1223824"/>
                  <a:ext cx="1457388" cy="1361796"/>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64" name="TextBox 63"/>
                <p:cNvSpPr txBox="1"/>
                <p:nvPr/>
              </p:nvSpPr>
              <p:spPr>
                <a:xfrm>
                  <a:off x="5204759" y="1677326"/>
                  <a:ext cx="1202470"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Správa</a:t>
                  </a:r>
                </a:p>
              </p:txBody>
            </p:sp>
          </p:grpSp>
          <p:grpSp>
            <p:nvGrpSpPr>
              <p:cNvPr id="42" name="Group 41"/>
              <p:cNvGrpSpPr/>
              <p:nvPr/>
            </p:nvGrpSpPr>
            <p:grpSpPr>
              <a:xfrm>
                <a:off x="2744470" y="2810547"/>
                <a:ext cx="4221458" cy="2537780"/>
                <a:chOff x="2744470" y="2810547"/>
                <a:chExt cx="4221458" cy="2537780"/>
              </a:xfrm>
            </p:grpSpPr>
            <p:grpSp>
              <p:nvGrpSpPr>
                <p:cNvPr id="43" name="Group 42"/>
                <p:cNvGrpSpPr/>
                <p:nvPr/>
              </p:nvGrpSpPr>
              <p:grpSpPr>
                <a:xfrm>
                  <a:off x="2744470" y="3929902"/>
                  <a:ext cx="1369613" cy="1418425"/>
                  <a:chOff x="3671755" y="3762040"/>
                  <a:chExt cx="1369613" cy="1418425"/>
                </a:xfrm>
              </p:grpSpPr>
              <p:sp>
                <p:nvSpPr>
                  <p:cNvPr id="61" name="Hexagon 60"/>
                  <p:cNvSpPr/>
                  <p:nvPr/>
                </p:nvSpPr>
                <p:spPr bwMode="auto">
                  <a:xfrm rot="16200000">
                    <a:off x="3647349" y="3786446"/>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2" name="TextBox 61"/>
                  <p:cNvSpPr txBox="1"/>
                  <p:nvPr/>
                </p:nvSpPr>
                <p:spPr>
                  <a:xfrm>
                    <a:off x="3737179" y="3954871"/>
                    <a:ext cx="1266595"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Revize, pracovní postup a publikování</a:t>
                    </a:r>
                  </a:p>
                </p:txBody>
              </p:sp>
            </p:grpSp>
            <p:grpSp>
              <p:nvGrpSpPr>
                <p:cNvPr id="44" name="Group 43"/>
                <p:cNvGrpSpPr/>
                <p:nvPr/>
              </p:nvGrpSpPr>
              <p:grpSpPr>
                <a:xfrm>
                  <a:off x="3448675" y="2810547"/>
                  <a:ext cx="1369613" cy="1418425"/>
                  <a:chOff x="4375960" y="2642685"/>
                  <a:chExt cx="1369613" cy="1418425"/>
                </a:xfrm>
              </p:grpSpPr>
              <p:sp>
                <p:nvSpPr>
                  <p:cNvPr id="58" name="Hexagon 57"/>
                  <p:cNvSpPr/>
                  <p:nvPr/>
                </p:nvSpPr>
                <p:spPr bwMode="auto">
                  <a:xfrm rot="16200000">
                    <a:off x="4351554" y="2667091"/>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0" name="TextBox 59"/>
                  <p:cNvSpPr txBox="1"/>
                  <p:nvPr/>
                </p:nvSpPr>
                <p:spPr>
                  <a:xfrm>
                    <a:off x="4395241" y="3080083"/>
                    <a:ext cx="13109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RBAC</a:t>
                    </a:r>
                  </a:p>
                  <a:p>
                    <a:pPr algn="ctr"/>
                    <a:r>
                      <a:rPr lang="en-GB" sz="1500" b="1" dirty="0">
                        <a:solidFill>
                          <a:schemeClr val="bg1"/>
                        </a:solidFill>
                      </a:rPr>
                      <a:t>Zabezpečení</a:t>
                    </a:r>
                  </a:p>
                </p:txBody>
              </p:sp>
            </p:grpSp>
            <p:grpSp>
              <p:nvGrpSpPr>
                <p:cNvPr id="45" name="Group 44"/>
                <p:cNvGrpSpPr/>
                <p:nvPr/>
              </p:nvGrpSpPr>
              <p:grpSpPr>
                <a:xfrm>
                  <a:off x="4165530" y="3929902"/>
                  <a:ext cx="1374476" cy="1418425"/>
                  <a:chOff x="5092815" y="3769134"/>
                  <a:chExt cx="1374476" cy="1418425"/>
                </a:xfrm>
              </p:grpSpPr>
              <p:sp>
                <p:nvSpPr>
                  <p:cNvPr id="54" name="Hexagon 53"/>
                  <p:cNvSpPr/>
                  <p:nvPr/>
                </p:nvSpPr>
                <p:spPr bwMode="auto">
                  <a:xfrm rot="16200000">
                    <a:off x="5073272" y="3793540"/>
                    <a:ext cx="1418425" cy="1369613"/>
                  </a:xfrm>
                  <a:prstGeom prst="hexagon">
                    <a:avLst/>
                  </a:prstGeom>
                  <a:solidFill>
                    <a:schemeClr val="accent6">
                      <a:lumMod val="75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56" name="TextBox 55"/>
                  <p:cNvSpPr txBox="1"/>
                  <p:nvPr/>
                </p:nvSpPr>
                <p:spPr>
                  <a:xfrm>
                    <a:off x="5092815" y="4071247"/>
                    <a:ext cx="1371953"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Ukládání, indexování a vyhledávání</a:t>
                    </a:r>
                    <a:endParaRPr lang="cs-CZ" sz="1500" b="1" dirty="0">
                      <a:solidFill>
                        <a:schemeClr val="bg1"/>
                      </a:solidFill>
                    </a:endParaRPr>
                  </a:p>
                </p:txBody>
              </p:sp>
            </p:grpSp>
            <p:grpSp>
              <p:nvGrpSpPr>
                <p:cNvPr id="46" name="Group 45"/>
                <p:cNvGrpSpPr/>
                <p:nvPr/>
              </p:nvGrpSpPr>
              <p:grpSpPr>
                <a:xfrm>
                  <a:off x="5596315" y="3929902"/>
                  <a:ext cx="1369613" cy="1418425"/>
                  <a:chOff x="6523600" y="3781312"/>
                  <a:chExt cx="1369613" cy="1418425"/>
                </a:xfrm>
              </p:grpSpPr>
              <p:sp>
                <p:nvSpPr>
                  <p:cNvPr id="50" name="Hexagon 49"/>
                  <p:cNvSpPr/>
                  <p:nvPr/>
                </p:nvSpPr>
                <p:spPr bwMode="auto">
                  <a:xfrm rot="16200000">
                    <a:off x="6499194" y="3805718"/>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51" name="TextBox 50"/>
                  <p:cNvSpPr txBox="1"/>
                  <p:nvPr/>
                </p:nvSpPr>
                <p:spPr>
                  <a:xfrm>
                    <a:off x="6535517" y="4096225"/>
                    <a:ext cx="1357696"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Správa zařízení a výstrahy</a:t>
                    </a:r>
                  </a:p>
                </p:txBody>
              </p:sp>
            </p:grpSp>
            <p:grpSp>
              <p:nvGrpSpPr>
                <p:cNvPr id="47" name="Group 46"/>
                <p:cNvGrpSpPr/>
                <p:nvPr/>
              </p:nvGrpSpPr>
              <p:grpSpPr>
                <a:xfrm>
                  <a:off x="4867969" y="2810547"/>
                  <a:ext cx="1380286" cy="1418425"/>
                  <a:chOff x="5795254" y="2645053"/>
                  <a:chExt cx="1380286" cy="1418425"/>
                </a:xfrm>
              </p:grpSpPr>
              <p:sp>
                <p:nvSpPr>
                  <p:cNvPr id="48" name="Hexagon 47"/>
                  <p:cNvSpPr/>
                  <p:nvPr/>
                </p:nvSpPr>
                <p:spPr bwMode="auto">
                  <a:xfrm rot="16200000">
                    <a:off x="5781521" y="2669459"/>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49" name="TextBox 48"/>
                  <p:cNvSpPr txBox="1"/>
                  <p:nvPr/>
                </p:nvSpPr>
                <p:spPr>
                  <a:xfrm>
                    <a:off x="5795254" y="3108120"/>
                    <a:ext cx="1380285"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Historie a sestavy</a:t>
                    </a:r>
                  </a:p>
                </p:txBody>
              </p:sp>
            </p:grpSp>
          </p:grpSp>
        </p:grpSp>
      </p:grpSp>
      <p:grpSp>
        <p:nvGrpSpPr>
          <p:cNvPr id="78" name="Group 77"/>
          <p:cNvGrpSpPr/>
          <p:nvPr/>
        </p:nvGrpSpPr>
        <p:grpSpPr>
          <a:xfrm>
            <a:off x="72001" y="2528941"/>
            <a:ext cx="5811884" cy="3742547"/>
            <a:chOff x="72001" y="2369446"/>
            <a:chExt cx="5811884" cy="3742547"/>
          </a:xfrm>
        </p:grpSpPr>
        <p:sp>
          <p:nvSpPr>
            <p:cNvPr id="79" name="Hexagon 78"/>
            <p:cNvSpPr/>
            <p:nvPr/>
          </p:nvSpPr>
          <p:spPr bwMode="auto">
            <a:xfrm rot="16200000">
              <a:off x="2948832" y="4643165"/>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0" name="Hexagon 79"/>
            <p:cNvSpPr/>
            <p:nvPr/>
          </p:nvSpPr>
          <p:spPr bwMode="auto">
            <a:xfrm rot="16200000">
              <a:off x="4480643" y="4708752"/>
              <a:ext cx="1418425" cy="1388058"/>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81" name="Hexagon 80"/>
            <p:cNvSpPr/>
            <p:nvPr/>
          </p:nvSpPr>
          <p:spPr bwMode="auto">
            <a:xfrm rot="16200000">
              <a:off x="1516734" y="2402053"/>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2" name="Hexagon 81"/>
            <p:cNvSpPr/>
            <p:nvPr/>
          </p:nvSpPr>
          <p:spPr bwMode="auto">
            <a:xfrm rot="16200000">
              <a:off x="2233394" y="3513590"/>
              <a:ext cx="1418425" cy="1381872"/>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83" name="Hexagon 82"/>
            <p:cNvSpPr/>
            <p:nvPr/>
          </p:nvSpPr>
          <p:spPr bwMode="auto">
            <a:xfrm rot="16200000">
              <a:off x="3657296" y="3513207"/>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4" name="Hexagon 83"/>
            <p:cNvSpPr/>
            <p:nvPr/>
          </p:nvSpPr>
          <p:spPr bwMode="auto">
            <a:xfrm rot="16200000">
              <a:off x="2939623" y="2393852"/>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5" name="Hexagon 84"/>
            <p:cNvSpPr/>
            <p:nvPr/>
          </p:nvSpPr>
          <p:spPr bwMode="auto">
            <a:xfrm rot="16200000">
              <a:off x="1514416" y="4606447"/>
              <a:ext cx="1417156" cy="1436311"/>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6" name="Hexagon 85"/>
            <p:cNvSpPr/>
            <p:nvPr/>
          </p:nvSpPr>
          <p:spPr bwMode="auto">
            <a:xfrm rot="16200000">
              <a:off x="-11196" y="4671741"/>
              <a:ext cx="1511728" cy="1345334"/>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87" name="Rectangle 86"/>
          <p:cNvSpPr/>
          <p:nvPr/>
        </p:nvSpPr>
        <p:spPr>
          <a:xfrm>
            <a:off x="6738017" y="1580626"/>
            <a:ext cx="2496196" cy="369332"/>
          </a:xfrm>
          <a:prstGeom prst="rect">
            <a:avLst/>
          </a:prstGeom>
        </p:spPr>
        <p:txBody>
          <a:bodyPr wrap="none">
            <a:spAutoFit/>
          </a:bodyPr>
          <a:lstStyle/>
          <a:p>
            <a:pPr algn="ctr"/>
            <a:r>
              <a:rPr dirty="0" smtClean="0"/>
              <a:t>Správa životního cyklu</a:t>
            </a:r>
          </a:p>
        </p:txBody>
      </p:sp>
      <p:pic>
        <p:nvPicPr>
          <p:cNvPr id="7" name="Picture 6"/>
          <p:cNvPicPr>
            <a:picLocks noChangeAspect="1"/>
          </p:cNvPicPr>
          <p:nvPr/>
        </p:nvPicPr>
        <p:blipFill>
          <a:blip r:embed="rId3"/>
          <a:stretch>
            <a:fillRect/>
          </a:stretch>
        </p:blipFill>
        <p:spPr>
          <a:xfrm>
            <a:off x="4232230" y="2045519"/>
            <a:ext cx="7744025" cy="3457916"/>
          </a:xfrm>
          <a:prstGeom prst="rect">
            <a:avLst/>
          </a:prstGeom>
        </p:spPr>
      </p:pic>
    </p:spTree>
    <p:extLst>
      <p:ext uri="{BB962C8B-B14F-4D97-AF65-F5344CB8AC3E}">
        <p14:creationId xmlns:p14="http://schemas.microsoft.com/office/powerpoint/2010/main" val="22264614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smtClean="0"/>
              <a:t>Co je LMS? </a:t>
            </a:r>
            <a:r>
              <a:rPr lang="en-GB" dirty="0">
                <a:solidFill>
                  <a:srgbClr val="92D050"/>
                </a:solidFill>
              </a:rPr>
              <a:t>Systém pro správu dokumentů</a:t>
            </a:r>
            <a:r>
              <a:t/>
            </a:r>
            <a:br/>
            <a:r>
              <a:t/>
            </a:r>
            <a:br/>
            <a:r>
              <a:t/>
            </a:r>
            <a:br/>
            <a:r>
              <a:rPr lang="en-US" dirty="0" smtClean="0"/>
              <a:t>	</a:t>
            </a:r>
            <a:endParaRPr lang="cs-CZ" dirty="0"/>
          </a:p>
        </p:txBody>
      </p:sp>
      <p:pic>
        <p:nvPicPr>
          <p:cNvPr id="37" name="Picture 3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40750" y="2036307"/>
            <a:ext cx="4232904" cy="4493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4" name="Group 33"/>
          <p:cNvGrpSpPr/>
          <p:nvPr/>
        </p:nvGrpSpPr>
        <p:grpSpPr>
          <a:xfrm>
            <a:off x="44069" y="1263994"/>
            <a:ext cx="5861080" cy="4985769"/>
            <a:chOff x="1957929" y="1540442"/>
            <a:chExt cx="5861080" cy="4985769"/>
          </a:xfrm>
        </p:grpSpPr>
        <p:grpSp>
          <p:nvGrpSpPr>
            <p:cNvPr id="38" name="Group 37"/>
            <p:cNvGrpSpPr/>
            <p:nvPr/>
          </p:nvGrpSpPr>
          <p:grpSpPr>
            <a:xfrm>
              <a:off x="1986614" y="5059860"/>
              <a:ext cx="2833010" cy="1466351"/>
              <a:chOff x="1986614" y="5059860"/>
              <a:chExt cx="2833010" cy="1466351"/>
            </a:xfrm>
          </p:grpSpPr>
          <p:grpSp>
            <p:nvGrpSpPr>
              <p:cNvPr id="74" name="Group 73"/>
              <p:cNvGrpSpPr/>
              <p:nvPr/>
            </p:nvGrpSpPr>
            <p:grpSpPr>
              <a:xfrm>
                <a:off x="3450011" y="5059860"/>
                <a:ext cx="1369613" cy="1418425"/>
                <a:chOff x="4377296" y="4891998"/>
                <a:chExt cx="1369613" cy="1418425"/>
              </a:xfrm>
            </p:grpSpPr>
            <p:sp>
              <p:nvSpPr>
                <p:cNvPr id="77" name="Hexagon 76"/>
                <p:cNvSpPr/>
                <p:nvPr/>
              </p:nvSpPr>
              <p:spPr bwMode="auto">
                <a:xfrm rot="5400000">
                  <a:off x="4352890" y="4916404"/>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8" name="TextBox 77"/>
                <p:cNvSpPr txBox="1"/>
                <p:nvPr/>
              </p:nvSpPr>
              <p:spPr>
                <a:xfrm>
                  <a:off x="4462424" y="532472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a:t>
                  </a:r>
                </a:p>
                <a:p>
                  <a:pPr algn="ctr"/>
                  <a:r>
                    <a:rPr lang="en-GB" sz="1500" b="1" dirty="0">
                      <a:solidFill>
                        <a:schemeClr val="bg1"/>
                      </a:solidFill>
                    </a:rPr>
                    <a:t>štítků</a:t>
                  </a:r>
                </a:p>
              </p:txBody>
            </p:sp>
          </p:grpSp>
          <p:sp>
            <p:nvSpPr>
              <p:cNvPr id="75" name="Hexagon 74"/>
              <p:cNvSpPr/>
              <p:nvPr/>
            </p:nvSpPr>
            <p:spPr bwMode="auto">
              <a:xfrm rot="16200000">
                <a:off x="1931407" y="5154354"/>
                <a:ext cx="1427064" cy="1316650"/>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39" name="TextBox 38"/>
            <p:cNvSpPr txBox="1"/>
            <p:nvPr/>
          </p:nvSpPr>
          <p:spPr>
            <a:xfrm>
              <a:off x="1957929" y="5584587"/>
              <a:ext cx="1374019"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Design</a:t>
              </a:r>
            </a:p>
          </p:txBody>
        </p:sp>
        <p:grpSp>
          <p:nvGrpSpPr>
            <p:cNvPr id="40" name="Group 39"/>
            <p:cNvGrpSpPr/>
            <p:nvPr/>
          </p:nvGrpSpPr>
          <p:grpSpPr>
            <a:xfrm>
              <a:off x="4887851" y="5059860"/>
              <a:ext cx="2931158" cy="1457712"/>
              <a:chOff x="4887851" y="5059860"/>
              <a:chExt cx="2931158" cy="1457712"/>
            </a:xfrm>
          </p:grpSpPr>
          <p:grpSp>
            <p:nvGrpSpPr>
              <p:cNvPr id="66" name="Group 65"/>
              <p:cNvGrpSpPr/>
              <p:nvPr/>
            </p:nvGrpSpPr>
            <p:grpSpPr>
              <a:xfrm>
                <a:off x="4887851" y="5059860"/>
                <a:ext cx="1369613" cy="1418425"/>
                <a:chOff x="5796086" y="4897647"/>
                <a:chExt cx="1369613" cy="1418425"/>
              </a:xfrm>
            </p:grpSpPr>
            <p:sp>
              <p:nvSpPr>
                <p:cNvPr id="72" name="Hexagon 71"/>
                <p:cNvSpPr/>
                <p:nvPr/>
              </p:nvSpPr>
              <p:spPr bwMode="auto">
                <a:xfrm rot="16200000">
                  <a:off x="5771680" y="4922053"/>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3" name="TextBox 72"/>
                <p:cNvSpPr txBox="1"/>
                <p:nvPr/>
              </p:nvSpPr>
              <p:spPr>
                <a:xfrm>
                  <a:off x="5812987" y="5233281"/>
                  <a:ext cx="1352712"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 aplikací a forem</a:t>
                  </a:r>
                </a:p>
              </p:txBody>
            </p:sp>
          </p:grpSp>
          <p:grpSp>
            <p:nvGrpSpPr>
              <p:cNvPr id="68" name="Group 67"/>
              <p:cNvGrpSpPr/>
              <p:nvPr/>
            </p:nvGrpSpPr>
            <p:grpSpPr>
              <a:xfrm>
                <a:off x="6409686" y="5099147"/>
                <a:ext cx="1409323" cy="1418425"/>
                <a:chOff x="7550614" y="5085113"/>
                <a:chExt cx="1409323" cy="1418425"/>
              </a:xfrm>
            </p:grpSpPr>
            <p:sp>
              <p:nvSpPr>
                <p:cNvPr id="70" name="Hexagon 69"/>
                <p:cNvSpPr/>
                <p:nvPr/>
              </p:nvSpPr>
              <p:spPr bwMode="auto">
                <a:xfrm rot="16200000">
                  <a:off x="7535430" y="5100297"/>
                  <a:ext cx="1418425" cy="1388058"/>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71" name="TextBox 70"/>
                <p:cNvSpPr txBox="1"/>
                <p:nvPr/>
              </p:nvSpPr>
              <p:spPr>
                <a:xfrm>
                  <a:off x="7571878" y="5429115"/>
                  <a:ext cx="1388059" cy="70788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lvl="0" algn="ctr"/>
                  <a:r>
                    <a:rPr lang="en-GB" sz="1700" b="1" dirty="0">
                      <a:solidFill>
                        <a:prstClr val="white"/>
                      </a:solidFill>
                    </a:rPr>
                    <a:t>Na vyžádání</a:t>
                  </a:r>
                </a:p>
                <a:p>
                  <a:pPr lvl="0" algn="ctr"/>
                  <a:r>
                    <a:rPr lang="en-GB" sz="2300" b="1" dirty="0">
                      <a:solidFill>
                        <a:prstClr val="white"/>
                      </a:solidFill>
                    </a:rPr>
                    <a:t>Tisk</a:t>
                  </a:r>
                </a:p>
              </p:txBody>
            </p:sp>
          </p:grpSp>
        </p:grpSp>
        <p:grpSp>
          <p:nvGrpSpPr>
            <p:cNvPr id="41" name="Group 40"/>
            <p:cNvGrpSpPr/>
            <p:nvPr/>
          </p:nvGrpSpPr>
          <p:grpSpPr>
            <a:xfrm>
              <a:off x="2744470" y="1540442"/>
              <a:ext cx="4221458" cy="3807885"/>
              <a:chOff x="2744470" y="1540442"/>
              <a:chExt cx="4221458" cy="3807885"/>
            </a:xfrm>
          </p:grpSpPr>
          <p:grpSp>
            <p:nvGrpSpPr>
              <p:cNvPr id="42" name="Group 41"/>
              <p:cNvGrpSpPr/>
              <p:nvPr/>
            </p:nvGrpSpPr>
            <p:grpSpPr>
              <a:xfrm>
                <a:off x="4170445" y="1540442"/>
                <a:ext cx="1361796" cy="1457388"/>
                <a:chOff x="5114822" y="1176028"/>
                <a:chExt cx="1361796" cy="1457388"/>
              </a:xfrm>
            </p:grpSpPr>
            <p:sp>
              <p:nvSpPr>
                <p:cNvPr id="64" name="Hexagon 63"/>
                <p:cNvSpPr/>
                <p:nvPr/>
              </p:nvSpPr>
              <p:spPr bwMode="auto">
                <a:xfrm rot="16200000">
                  <a:off x="5067026" y="1223824"/>
                  <a:ext cx="1457388" cy="1361796"/>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65" name="TextBox 64"/>
                <p:cNvSpPr txBox="1"/>
                <p:nvPr/>
              </p:nvSpPr>
              <p:spPr>
                <a:xfrm>
                  <a:off x="5204759" y="1677326"/>
                  <a:ext cx="1202470"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Správa</a:t>
                  </a:r>
                </a:p>
              </p:txBody>
            </p:sp>
          </p:grpSp>
          <p:grpSp>
            <p:nvGrpSpPr>
              <p:cNvPr id="43" name="Group 42"/>
              <p:cNvGrpSpPr/>
              <p:nvPr/>
            </p:nvGrpSpPr>
            <p:grpSpPr>
              <a:xfrm>
                <a:off x="2744470" y="2810547"/>
                <a:ext cx="4221458" cy="2537780"/>
                <a:chOff x="2744470" y="2810547"/>
                <a:chExt cx="4221458" cy="2537780"/>
              </a:xfrm>
            </p:grpSpPr>
            <p:grpSp>
              <p:nvGrpSpPr>
                <p:cNvPr id="44" name="Group 43"/>
                <p:cNvGrpSpPr/>
                <p:nvPr/>
              </p:nvGrpSpPr>
              <p:grpSpPr>
                <a:xfrm>
                  <a:off x="2744470" y="3929902"/>
                  <a:ext cx="1369613" cy="1418425"/>
                  <a:chOff x="3671755" y="3762040"/>
                  <a:chExt cx="1369613" cy="1418425"/>
                </a:xfrm>
              </p:grpSpPr>
              <p:sp>
                <p:nvSpPr>
                  <p:cNvPr id="62" name="Hexagon 61"/>
                  <p:cNvSpPr/>
                  <p:nvPr/>
                </p:nvSpPr>
                <p:spPr bwMode="auto">
                  <a:xfrm rot="16200000">
                    <a:off x="3647349" y="3786446"/>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3" name="TextBox 62"/>
                  <p:cNvSpPr txBox="1"/>
                  <p:nvPr/>
                </p:nvSpPr>
                <p:spPr>
                  <a:xfrm>
                    <a:off x="3711733" y="3968862"/>
                    <a:ext cx="1266595"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Revize, pracovní postup a publikování</a:t>
                    </a:r>
                  </a:p>
                </p:txBody>
              </p:sp>
            </p:grpSp>
            <p:grpSp>
              <p:nvGrpSpPr>
                <p:cNvPr id="45" name="Group 44"/>
                <p:cNvGrpSpPr/>
                <p:nvPr/>
              </p:nvGrpSpPr>
              <p:grpSpPr>
                <a:xfrm>
                  <a:off x="3448675" y="2810547"/>
                  <a:ext cx="1369613" cy="1418425"/>
                  <a:chOff x="4375960" y="2642685"/>
                  <a:chExt cx="1369613" cy="1418425"/>
                </a:xfrm>
              </p:grpSpPr>
              <p:sp>
                <p:nvSpPr>
                  <p:cNvPr id="58" name="Hexagon 57"/>
                  <p:cNvSpPr/>
                  <p:nvPr/>
                </p:nvSpPr>
                <p:spPr bwMode="auto">
                  <a:xfrm rot="16200000">
                    <a:off x="4351554" y="2667091"/>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0" name="TextBox 59"/>
                  <p:cNvSpPr txBox="1"/>
                  <p:nvPr/>
                </p:nvSpPr>
                <p:spPr>
                  <a:xfrm>
                    <a:off x="4456207" y="308008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RBAC</a:t>
                    </a:r>
                  </a:p>
                  <a:p>
                    <a:pPr algn="ctr"/>
                    <a:r>
                      <a:rPr lang="en-GB" sz="1500" b="1" dirty="0">
                        <a:solidFill>
                          <a:schemeClr val="bg1"/>
                        </a:solidFill>
                      </a:rPr>
                      <a:t>Zabezpečení</a:t>
                    </a:r>
                  </a:p>
                </p:txBody>
              </p:sp>
            </p:grpSp>
            <p:grpSp>
              <p:nvGrpSpPr>
                <p:cNvPr id="46" name="Group 45"/>
                <p:cNvGrpSpPr/>
                <p:nvPr/>
              </p:nvGrpSpPr>
              <p:grpSpPr>
                <a:xfrm>
                  <a:off x="4165530" y="3929902"/>
                  <a:ext cx="1374476" cy="1418425"/>
                  <a:chOff x="5092815" y="3769134"/>
                  <a:chExt cx="1374476" cy="1418425"/>
                </a:xfrm>
              </p:grpSpPr>
              <p:sp>
                <p:nvSpPr>
                  <p:cNvPr id="56" name="Hexagon 55"/>
                  <p:cNvSpPr/>
                  <p:nvPr/>
                </p:nvSpPr>
                <p:spPr bwMode="auto">
                  <a:xfrm rot="16200000">
                    <a:off x="5073272" y="3793540"/>
                    <a:ext cx="1418425" cy="1369613"/>
                  </a:xfrm>
                  <a:prstGeom prst="hexagon">
                    <a:avLst/>
                  </a:prstGeom>
                  <a:solidFill>
                    <a:schemeClr val="accent6">
                      <a:lumMod val="75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57" name="TextBox 56"/>
                  <p:cNvSpPr txBox="1"/>
                  <p:nvPr/>
                </p:nvSpPr>
                <p:spPr>
                  <a:xfrm>
                    <a:off x="5092815" y="4071247"/>
                    <a:ext cx="1371953"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Ukládání, indexování a vyhledávání</a:t>
                    </a:r>
                    <a:endParaRPr lang="cs-CZ" sz="1500" b="1" dirty="0">
                      <a:solidFill>
                        <a:schemeClr val="bg1"/>
                      </a:solidFill>
                    </a:endParaRPr>
                  </a:p>
                </p:txBody>
              </p:sp>
            </p:grpSp>
            <p:grpSp>
              <p:nvGrpSpPr>
                <p:cNvPr id="47" name="Group 46"/>
                <p:cNvGrpSpPr/>
                <p:nvPr/>
              </p:nvGrpSpPr>
              <p:grpSpPr>
                <a:xfrm>
                  <a:off x="5596315" y="3929902"/>
                  <a:ext cx="1369613" cy="1418425"/>
                  <a:chOff x="6523600" y="3781312"/>
                  <a:chExt cx="1369613" cy="1418425"/>
                </a:xfrm>
              </p:grpSpPr>
              <p:sp>
                <p:nvSpPr>
                  <p:cNvPr id="51" name="Hexagon 50"/>
                  <p:cNvSpPr/>
                  <p:nvPr/>
                </p:nvSpPr>
                <p:spPr bwMode="auto">
                  <a:xfrm rot="16200000">
                    <a:off x="6499194" y="3805718"/>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54" name="TextBox 53"/>
                  <p:cNvSpPr txBox="1"/>
                  <p:nvPr/>
                </p:nvSpPr>
                <p:spPr>
                  <a:xfrm>
                    <a:off x="6535517" y="4096225"/>
                    <a:ext cx="1357696"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Správa zařízení a výstrahy</a:t>
                    </a:r>
                  </a:p>
                </p:txBody>
              </p:sp>
            </p:grpSp>
            <p:grpSp>
              <p:nvGrpSpPr>
                <p:cNvPr id="48" name="Group 47"/>
                <p:cNvGrpSpPr/>
                <p:nvPr/>
              </p:nvGrpSpPr>
              <p:grpSpPr>
                <a:xfrm>
                  <a:off x="4867969" y="2810547"/>
                  <a:ext cx="1380286" cy="1418425"/>
                  <a:chOff x="5795254" y="2645053"/>
                  <a:chExt cx="1380286" cy="1418425"/>
                </a:xfrm>
              </p:grpSpPr>
              <p:sp>
                <p:nvSpPr>
                  <p:cNvPr id="49" name="Hexagon 48"/>
                  <p:cNvSpPr/>
                  <p:nvPr/>
                </p:nvSpPr>
                <p:spPr bwMode="auto">
                  <a:xfrm rot="16200000">
                    <a:off x="5781521" y="2669459"/>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50" name="TextBox 49"/>
                  <p:cNvSpPr txBox="1"/>
                  <p:nvPr/>
                </p:nvSpPr>
                <p:spPr>
                  <a:xfrm>
                    <a:off x="5795254" y="3108120"/>
                    <a:ext cx="1380285"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Historie a sestavy</a:t>
                    </a:r>
                  </a:p>
                </p:txBody>
              </p:sp>
            </p:grpSp>
          </p:grpSp>
        </p:grpSp>
      </p:grpSp>
      <p:grpSp>
        <p:nvGrpSpPr>
          <p:cNvPr id="79" name="Group 78"/>
          <p:cNvGrpSpPr/>
          <p:nvPr/>
        </p:nvGrpSpPr>
        <p:grpSpPr>
          <a:xfrm>
            <a:off x="72001" y="2528941"/>
            <a:ext cx="5811130" cy="3730826"/>
            <a:chOff x="72001" y="2369446"/>
            <a:chExt cx="5811130" cy="3730826"/>
          </a:xfrm>
        </p:grpSpPr>
        <p:sp>
          <p:nvSpPr>
            <p:cNvPr id="80" name="Hexagon 79"/>
            <p:cNvSpPr/>
            <p:nvPr/>
          </p:nvSpPr>
          <p:spPr bwMode="auto">
            <a:xfrm rot="16200000">
              <a:off x="2948832" y="4643165"/>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1" name="Hexagon 80"/>
            <p:cNvSpPr/>
            <p:nvPr/>
          </p:nvSpPr>
          <p:spPr bwMode="auto">
            <a:xfrm rot="16200000">
              <a:off x="4479889" y="4673230"/>
              <a:ext cx="1418425" cy="1388058"/>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84" name="Hexagon 83"/>
            <p:cNvSpPr/>
            <p:nvPr/>
          </p:nvSpPr>
          <p:spPr bwMode="auto">
            <a:xfrm rot="16200000">
              <a:off x="1509656" y="2393852"/>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5" name="Hexagon 84"/>
            <p:cNvSpPr/>
            <p:nvPr/>
          </p:nvSpPr>
          <p:spPr bwMode="auto">
            <a:xfrm rot="16200000">
              <a:off x="2204250" y="3538406"/>
              <a:ext cx="1472674"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86" name="Hexagon 85"/>
            <p:cNvSpPr/>
            <p:nvPr/>
          </p:nvSpPr>
          <p:spPr bwMode="auto">
            <a:xfrm rot="16200000">
              <a:off x="3657296" y="3513207"/>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7" name="Hexagon 86"/>
            <p:cNvSpPr/>
            <p:nvPr/>
          </p:nvSpPr>
          <p:spPr bwMode="auto">
            <a:xfrm rot="16200000">
              <a:off x="2939623" y="2393852"/>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8" name="Hexagon 87"/>
            <p:cNvSpPr/>
            <p:nvPr/>
          </p:nvSpPr>
          <p:spPr bwMode="auto">
            <a:xfrm rot="16200000">
              <a:off x="1481191" y="4623830"/>
              <a:ext cx="1468970" cy="1436311"/>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9" name="Hexagon 88"/>
            <p:cNvSpPr/>
            <p:nvPr/>
          </p:nvSpPr>
          <p:spPr bwMode="auto">
            <a:xfrm rot="16200000">
              <a:off x="-11196" y="4671741"/>
              <a:ext cx="1511728" cy="1345334"/>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3" name="Rectangle 2"/>
          <p:cNvSpPr/>
          <p:nvPr/>
        </p:nvSpPr>
        <p:spPr>
          <a:xfrm>
            <a:off x="7964413" y="1580626"/>
            <a:ext cx="2385589" cy="369332"/>
          </a:xfrm>
          <a:prstGeom prst="rect">
            <a:avLst/>
          </a:prstGeom>
        </p:spPr>
        <p:txBody>
          <a:bodyPr wrap="none">
            <a:spAutoFit/>
          </a:bodyPr>
          <a:lstStyle/>
          <a:p>
            <a:pPr algn="ctr"/>
            <a:r>
              <a:rPr dirty="0" smtClean="0"/>
              <a:t>Správa kvality</a:t>
            </a:r>
          </a:p>
        </p:txBody>
      </p:sp>
    </p:spTree>
    <p:extLst>
      <p:ext uri="{BB962C8B-B14F-4D97-AF65-F5344CB8AC3E}">
        <p14:creationId xmlns:p14="http://schemas.microsoft.com/office/powerpoint/2010/main" val="19313652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smtClean="0"/>
              <a:t>Co je LMS?</a:t>
            </a:r>
            <a:r>
              <a:rPr lang="en-GB" b="0" dirty="0"/>
              <a:t> </a:t>
            </a:r>
            <a:r>
              <a:rPr lang="en-GB" dirty="0">
                <a:solidFill>
                  <a:srgbClr val="92D050"/>
                </a:solidFill>
              </a:rPr>
              <a:t>Systém pro správu dokumentů</a:t>
            </a:r>
            <a:r>
              <a:t/>
            </a:r>
            <a:br/>
            <a:r>
              <a:t/>
            </a:r>
            <a:br/>
            <a:r>
              <a:t/>
            </a:r>
            <a:br/>
            <a:r>
              <a:rPr lang="en-US" dirty="0" smtClean="0"/>
              <a:t>	</a:t>
            </a:r>
            <a:endParaRPr lang="cs-CZ" dirty="0"/>
          </a:p>
        </p:txBody>
      </p:sp>
      <p:pic>
        <p:nvPicPr>
          <p:cNvPr id="38" name="Picture 37"/>
          <p:cNvPicPr>
            <a:picLocks noChangeAspect="1"/>
          </p:cNvPicPr>
          <p:nvPr/>
        </p:nvPicPr>
        <p:blipFill>
          <a:blip r:embed="rId3"/>
          <a:stretch>
            <a:fillRect/>
          </a:stretch>
        </p:blipFill>
        <p:spPr>
          <a:xfrm>
            <a:off x="7317356" y="1269469"/>
            <a:ext cx="3574908" cy="5650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4" name="Group 33"/>
          <p:cNvGrpSpPr/>
          <p:nvPr/>
        </p:nvGrpSpPr>
        <p:grpSpPr>
          <a:xfrm>
            <a:off x="44069" y="1263994"/>
            <a:ext cx="5839815" cy="4985769"/>
            <a:chOff x="1957929" y="1540442"/>
            <a:chExt cx="5839815" cy="4985769"/>
          </a:xfrm>
        </p:grpSpPr>
        <p:grpSp>
          <p:nvGrpSpPr>
            <p:cNvPr id="37" name="Group 36"/>
            <p:cNvGrpSpPr/>
            <p:nvPr/>
          </p:nvGrpSpPr>
          <p:grpSpPr>
            <a:xfrm>
              <a:off x="1986614" y="5059860"/>
              <a:ext cx="2833010" cy="1466351"/>
              <a:chOff x="1986614" y="5059860"/>
              <a:chExt cx="2833010" cy="1466351"/>
            </a:xfrm>
          </p:grpSpPr>
          <p:grpSp>
            <p:nvGrpSpPr>
              <p:cNvPr id="74" name="Group 73"/>
              <p:cNvGrpSpPr/>
              <p:nvPr/>
            </p:nvGrpSpPr>
            <p:grpSpPr>
              <a:xfrm>
                <a:off x="3450011" y="5059860"/>
                <a:ext cx="1369613" cy="1418425"/>
                <a:chOff x="4377296" y="4891998"/>
                <a:chExt cx="1369613" cy="1418425"/>
              </a:xfrm>
            </p:grpSpPr>
            <p:sp>
              <p:nvSpPr>
                <p:cNvPr id="77" name="Hexagon 76"/>
                <p:cNvSpPr/>
                <p:nvPr/>
              </p:nvSpPr>
              <p:spPr bwMode="auto">
                <a:xfrm rot="5400000">
                  <a:off x="4352890" y="4916404"/>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8" name="TextBox 77"/>
                <p:cNvSpPr txBox="1"/>
                <p:nvPr/>
              </p:nvSpPr>
              <p:spPr>
                <a:xfrm>
                  <a:off x="4462424" y="532472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a:t>
                  </a:r>
                </a:p>
                <a:p>
                  <a:pPr algn="ctr"/>
                  <a:r>
                    <a:rPr lang="en-GB" sz="1500" b="1" dirty="0">
                      <a:solidFill>
                        <a:schemeClr val="bg1"/>
                      </a:solidFill>
                    </a:rPr>
                    <a:t>štítků</a:t>
                  </a:r>
                </a:p>
              </p:txBody>
            </p:sp>
          </p:grpSp>
          <p:sp>
            <p:nvSpPr>
              <p:cNvPr id="75" name="Hexagon 74"/>
              <p:cNvSpPr/>
              <p:nvPr/>
            </p:nvSpPr>
            <p:spPr bwMode="auto">
              <a:xfrm rot="16200000">
                <a:off x="1931407" y="5154354"/>
                <a:ext cx="1427064" cy="1316650"/>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39" name="TextBox 38"/>
            <p:cNvSpPr txBox="1"/>
            <p:nvPr/>
          </p:nvSpPr>
          <p:spPr>
            <a:xfrm>
              <a:off x="1957929" y="5584587"/>
              <a:ext cx="1374019"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Design</a:t>
              </a:r>
            </a:p>
          </p:txBody>
        </p:sp>
        <p:grpSp>
          <p:nvGrpSpPr>
            <p:cNvPr id="40" name="Group 39"/>
            <p:cNvGrpSpPr/>
            <p:nvPr/>
          </p:nvGrpSpPr>
          <p:grpSpPr>
            <a:xfrm>
              <a:off x="4887851" y="5059860"/>
              <a:ext cx="2909893" cy="1457712"/>
              <a:chOff x="4887851" y="5059860"/>
              <a:chExt cx="2909893" cy="1457712"/>
            </a:xfrm>
          </p:grpSpPr>
          <p:grpSp>
            <p:nvGrpSpPr>
              <p:cNvPr id="66" name="Group 65"/>
              <p:cNvGrpSpPr/>
              <p:nvPr/>
            </p:nvGrpSpPr>
            <p:grpSpPr>
              <a:xfrm>
                <a:off x="4887851" y="5059860"/>
                <a:ext cx="1369613" cy="1418425"/>
                <a:chOff x="5796086" y="4897647"/>
                <a:chExt cx="1369613" cy="1418425"/>
              </a:xfrm>
            </p:grpSpPr>
            <p:sp>
              <p:nvSpPr>
                <p:cNvPr id="72" name="Hexagon 71"/>
                <p:cNvSpPr/>
                <p:nvPr/>
              </p:nvSpPr>
              <p:spPr bwMode="auto">
                <a:xfrm rot="16200000">
                  <a:off x="5771680" y="4922053"/>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3" name="TextBox 72"/>
                <p:cNvSpPr txBox="1"/>
                <p:nvPr/>
              </p:nvSpPr>
              <p:spPr>
                <a:xfrm>
                  <a:off x="5812987" y="5233281"/>
                  <a:ext cx="1352712"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 aplikací a forem</a:t>
                  </a:r>
                </a:p>
              </p:txBody>
            </p:sp>
          </p:grpSp>
          <p:grpSp>
            <p:nvGrpSpPr>
              <p:cNvPr id="68" name="Group 67"/>
              <p:cNvGrpSpPr/>
              <p:nvPr/>
            </p:nvGrpSpPr>
            <p:grpSpPr>
              <a:xfrm>
                <a:off x="6390882" y="5099147"/>
                <a:ext cx="1406862" cy="1418425"/>
                <a:chOff x="7531810" y="5085113"/>
                <a:chExt cx="1406862" cy="1418425"/>
              </a:xfrm>
            </p:grpSpPr>
            <p:sp>
              <p:nvSpPr>
                <p:cNvPr id="70" name="Hexagon 69"/>
                <p:cNvSpPr/>
                <p:nvPr/>
              </p:nvSpPr>
              <p:spPr bwMode="auto">
                <a:xfrm rot="16200000">
                  <a:off x="7535430" y="5100297"/>
                  <a:ext cx="1418425" cy="1388058"/>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71" name="TextBox 70"/>
                <p:cNvSpPr txBox="1"/>
                <p:nvPr/>
              </p:nvSpPr>
              <p:spPr>
                <a:xfrm>
                  <a:off x="7531810" y="5329135"/>
                  <a:ext cx="1388059" cy="9233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lvl="0" algn="ctr"/>
                  <a:r>
                    <a:rPr lang="en-GB" b="1" dirty="0">
                      <a:solidFill>
                        <a:prstClr val="white"/>
                      </a:solidFill>
                    </a:rPr>
                    <a:t>Na vyžádání</a:t>
                  </a:r>
                </a:p>
                <a:p>
                  <a:pPr lvl="0" algn="ctr"/>
                  <a:r>
                    <a:rPr lang="en-GB" b="1" dirty="0">
                      <a:solidFill>
                        <a:prstClr val="white"/>
                      </a:solidFill>
                    </a:rPr>
                    <a:t>Tisk</a:t>
                  </a:r>
                </a:p>
              </p:txBody>
            </p:sp>
          </p:grpSp>
        </p:grpSp>
        <p:grpSp>
          <p:nvGrpSpPr>
            <p:cNvPr id="41" name="Group 40"/>
            <p:cNvGrpSpPr/>
            <p:nvPr/>
          </p:nvGrpSpPr>
          <p:grpSpPr>
            <a:xfrm>
              <a:off x="2744470" y="1540442"/>
              <a:ext cx="4221458" cy="3807885"/>
              <a:chOff x="2744470" y="1540442"/>
              <a:chExt cx="4221458" cy="3807885"/>
            </a:xfrm>
          </p:grpSpPr>
          <p:grpSp>
            <p:nvGrpSpPr>
              <p:cNvPr id="42" name="Group 41"/>
              <p:cNvGrpSpPr/>
              <p:nvPr/>
            </p:nvGrpSpPr>
            <p:grpSpPr>
              <a:xfrm>
                <a:off x="4170445" y="1540442"/>
                <a:ext cx="1361796" cy="1457388"/>
                <a:chOff x="5114822" y="1176028"/>
                <a:chExt cx="1361796" cy="1457388"/>
              </a:xfrm>
            </p:grpSpPr>
            <p:sp>
              <p:nvSpPr>
                <p:cNvPr id="64" name="Hexagon 63"/>
                <p:cNvSpPr/>
                <p:nvPr/>
              </p:nvSpPr>
              <p:spPr bwMode="auto">
                <a:xfrm rot="16200000">
                  <a:off x="5067026" y="1223824"/>
                  <a:ext cx="1457388" cy="1361796"/>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65" name="TextBox 64"/>
                <p:cNvSpPr txBox="1"/>
                <p:nvPr/>
              </p:nvSpPr>
              <p:spPr>
                <a:xfrm>
                  <a:off x="5204759" y="1677326"/>
                  <a:ext cx="1202470"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Správa</a:t>
                  </a:r>
                </a:p>
              </p:txBody>
            </p:sp>
          </p:grpSp>
          <p:grpSp>
            <p:nvGrpSpPr>
              <p:cNvPr id="43" name="Group 42"/>
              <p:cNvGrpSpPr/>
              <p:nvPr/>
            </p:nvGrpSpPr>
            <p:grpSpPr>
              <a:xfrm>
                <a:off x="2744470" y="2810547"/>
                <a:ext cx="4221458" cy="2537780"/>
                <a:chOff x="2744470" y="2810547"/>
                <a:chExt cx="4221458" cy="2537780"/>
              </a:xfrm>
            </p:grpSpPr>
            <p:grpSp>
              <p:nvGrpSpPr>
                <p:cNvPr id="44" name="Group 43"/>
                <p:cNvGrpSpPr/>
                <p:nvPr/>
              </p:nvGrpSpPr>
              <p:grpSpPr>
                <a:xfrm>
                  <a:off x="2744470" y="3929902"/>
                  <a:ext cx="1369613" cy="1418425"/>
                  <a:chOff x="3671755" y="3762040"/>
                  <a:chExt cx="1369613" cy="1418425"/>
                </a:xfrm>
              </p:grpSpPr>
              <p:sp>
                <p:nvSpPr>
                  <p:cNvPr id="62" name="Hexagon 61"/>
                  <p:cNvSpPr/>
                  <p:nvPr/>
                </p:nvSpPr>
                <p:spPr bwMode="auto">
                  <a:xfrm rot="16200000">
                    <a:off x="3647349" y="3786446"/>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3" name="TextBox 62"/>
                  <p:cNvSpPr txBox="1"/>
                  <p:nvPr/>
                </p:nvSpPr>
                <p:spPr>
                  <a:xfrm>
                    <a:off x="3711733" y="3966705"/>
                    <a:ext cx="1266595"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Revize, pracovní postup a publikování</a:t>
                    </a:r>
                  </a:p>
                </p:txBody>
              </p:sp>
            </p:grpSp>
            <p:grpSp>
              <p:nvGrpSpPr>
                <p:cNvPr id="45" name="Group 44"/>
                <p:cNvGrpSpPr/>
                <p:nvPr/>
              </p:nvGrpSpPr>
              <p:grpSpPr>
                <a:xfrm>
                  <a:off x="3448675" y="2810547"/>
                  <a:ext cx="1369613" cy="1418425"/>
                  <a:chOff x="4375960" y="2642685"/>
                  <a:chExt cx="1369613" cy="1418425"/>
                </a:xfrm>
              </p:grpSpPr>
              <p:sp>
                <p:nvSpPr>
                  <p:cNvPr id="58" name="Hexagon 57"/>
                  <p:cNvSpPr/>
                  <p:nvPr/>
                </p:nvSpPr>
                <p:spPr bwMode="auto">
                  <a:xfrm rot="16200000">
                    <a:off x="4351554" y="2667091"/>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0" name="TextBox 59"/>
                  <p:cNvSpPr txBox="1"/>
                  <p:nvPr/>
                </p:nvSpPr>
                <p:spPr>
                  <a:xfrm>
                    <a:off x="4395516" y="3089284"/>
                    <a:ext cx="13109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RBAC</a:t>
                    </a:r>
                  </a:p>
                  <a:p>
                    <a:pPr algn="ctr"/>
                    <a:r>
                      <a:rPr lang="en-GB" sz="1500" b="1" dirty="0">
                        <a:solidFill>
                          <a:schemeClr val="bg1"/>
                        </a:solidFill>
                      </a:rPr>
                      <a:t>Zabezpečení</a:t>
                    </a:r>
                  </a:p>
                </p:txBody>
              </p:sp>
            </p:grpSp>
            <p:grpSp>
              <p:nvGrpSpPr>
                <p:cNvPr id="46" name="Group 45"/>
                <p:cNvGrpSpPr/>
                <p:nvPr/>
              </p:nvGrpSpPr>
              <p:grpSpPr>
                <a:xfrm>
                  <a:off x="4165530" y="3929902"/>
                  <a:ext cx="1374476" cy="1418425"/>
                  <a:chOff x="5092815" y="3769134"/>
                  <a:chExt cx="1374476" cy="1418425"/>
                </a:xfrm>
              </p:grpSpPr>
              <p:sp>
                <p:nvSpPr>
                  <p:cNvPr id="56" name="Hexagon 55"/>
                  <p:cNvSpPr/>
                  <p:nvPr/>
                </p:nvSpPr>
                <p:spPr bwMode="auto">
                  <a:xfrm rot="16200000">
                    <a:off x="5073272" y="3793540"/>
                    <a:ext cx="1418425" cy="1369613"/>
                  </a:xfrm>
                  <a:prstGeom prst="hexagon">
                    <a:avLst/>
                  </a:prstGeom>
                  <a:solidFill>
                    <a:schemeClr val="accent6">
                      <a:lumMod val="75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57" name="TextBox 56"/>
                  <p:cNvSpPr txBox="1"/>
                  <p:nvPr/>
                </p:nvSpPr>
                <p:spPr>
                  <a:xfrm>
                    <a:off x="5092815" y="4071247"/>
                    <a:ext cx="1371953"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Ukládání, indexování a vyhledávání</a:t>
                    </a:r>
                    <a:endParaRPr lang="cs-CZ" sz="1500" b="1" dirty="0">
                      <a:solidFill>
                        <a:schemeClr val="bg1"/>
                      </a:solidFill>
                    </a:endParaRPr>
                  </a:p>
                </p:txBody>
              </p:sp>
            </p:grpSp>
            <p:grpSp>
              <p:nvGrpSpPr>
                <p:cNvPr id="47" name="Group 46"/>
                <p:cNvGrpSpPr/>
                <p:nvPr/>
              </p:nvGrpSpPr>
              <p:grpSpPr>
                <a:xfrm>
                  <a:off x="5596315" y="3929902"/>
                  <a:ext cx="1369613" cy="1418425"/>
                  <a:chOff x="6523600" y="3781312"/>
                  <a:chExt cx="1369613" cy="1418425"/>
                </a:xfrm>
              </p:grpSpPr>
              <p:sp>
                <p:nvSpPr>
                  <p:cNvPr id="51" name="Hexagon 50"/>
                  <p:cNvSpPr/>
                  <p:nvPr/>
                </p:nvSpPr>
                <p:spPr bwMode="auto">
                  <a:xfrm rot="16200000">
                    <a:off x="6499194" y="3805718"/>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54" name="TextBox 53"/>
                  <p:cNvSpPr txBox="1"/>
                  <p:nvPr/>
                </p:nvSpPr>
                <p:spPr>
                  <a:xfrm>
                    <a:off x="6535517" y="4096225"/>
                    <a:ext cx="1357696"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Správa zařízení a výstrahy</a:t>
                    </a:r>
                  </a:p>
                </p:txBody>
              </p:sp>
            </p:grpSp>
            <p:grpSp>
              <p:nvGrpSpPr>
                <p:cNvPr id="48" name="Group 47"/>
                <p:cNvGrpSpPr/>
                <p:nvPr/>
              </p:nvGrpSpPr>
              <p:grpSpPr>
                <a:xfrm>
                  <a:off x="4867969" y="2810547"/>
                  <a:ext cx="1380286" cy="1418425"/>
                  <a:chOff x="5795254" y="2645053"/>
                  <a:chExt cx="1380286" cy="1418425"/>
                </a:xfrm>
              </p:grpSpPr>
              <p:sp>
                <p:nvSpPr>
                  <p:cNvPr id="49" name="Hexagon 48"/>
                  <p:cNvSpPr/>
                  <p:nvPr/>
                </p:nvSpPr>
                <p:spPr bwMode="auto">
                  <a:xfrm rot="16200000">
                    <a:off x="5781521" y="2669459"/>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50" name="TextBox 49"/>
                  <p:cNvSpPr txBox="1"/>
                  <p:nvPr/>
                </p:nvSpPr>
                <p:spPr>
                  <a:xfrm>
                    <a:off x="5795254" y="3108120"/>
                    <a:ext cx="1380285"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Historie a sestavy</a:t>
                    </a:r>
                  </a:p>
                </p:txBody>
              </p:sp>
            </p:grpSp>
          </p:grpSp>
        </p:grpSp>
      </p:grpSp>
      <p:grpSp>
        <p:nvGrpSpPr>
          <p:cNvPr id="79" name="Group 78"/>
          <p:cNvGrpSpPr/>
          <p:nvPr/>
        </p:nvGrpSpPr>
        <p:grpSpPr>
          <a:xfrm>
            <a:off x="72001" y="2528941"/>
            <a:ext cx="5806104" cy="3730826"/>
            <a:chOff x="72001" y="2369446"/>
            <a:chExt cx="5806104" cy="3730826"/>
          </a:xfrm>
        </p:grpSpPr>
        <p:sp>
          <p:nvSpPr>
            <p:cNvPr id="80" name="Hexagon 79"/>
            <p:cNvSpPr/>
            <p:nvPr/>
          </p:nvSpPr>
          <p:spPr bwMode="auto">
            <a:xfrm rot="16200000">
              <a:off x="2948832" y="4643165"/>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1" name="Hexagon 80"/>
            <p:cNvSpPr/>
            <p:nvPr/>
          </p:nvSpPr>
          <p:spPr bwMode="auto">
            <a:xfrm rot="16200000">
              <a:off x="4474863" y="4674861"/>
              <a:ext cx="1418425" cy="1388058"/>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82" name="Hexagon 81"/>
            <p:cNvSpPr/>
            <p:nvPr/>
          </p:nvSpPr>
          <p:spPr bwMode="auto">
            <a:xfrm rot="16200000">
              <a:off x="1516165" y="2399009"/>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3" name="Hexagon 82"/>
            <p:cNvSpPr/>
            <p:nvPr/>
          </p:nvSpPr>
          <p:spPr bwMode="auto">
            <a:xfrm rot="16200000">
              <a:off x="2232406" y="3510252"/>
              <a:ext cx="1472674" cy="1425922"/>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84" name="Hexagon 83"/>
            <p:cNvSpPr/>
            <p:nvPr/>
          </p:nvSpPr>
          <p:spPr bwMode="auto">
            <a:xfrm rot="16200000">
              <a:off x="3657296" y="3513207"/>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5" name="Hexagon 84"/>
            <p:cNvSpPr/>
            <p:nvPr/>
          </p:nvSpPr>
          <p:spPr bwMode="auto">
            <a:xfrm rot="16200000">
              <a:off x="2939623" y="2393852"/>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6" name="Hexagon 85"/>
            <p:cNvSpPr/>
            <p:nvPr/>
          </p:nvSpPr>
          <p:spPr bwMode="auto">
            <a:xfrm rot="16200000">
              <a:off x="1486705" y="4618317"/>
              <a:ext cx="1434298" cy="1412665"/>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7" name="Hexagon 86"/>
            <p:cNvSpPr/>
            <p:nvPr/>
          </p:nvSpPr>
          <p:spPr bwMode="auto">
            <a:xfrm rot="16200000">
              <a:off x="-11196" y="4671741"/>
              <a:ext cx="1511728" cy="1345334"/>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88" name="Rectangle 87"/>
          <p:cNvSpPr/>
          <p:nvPr/>
        </p:nvSpPr>
        <p:spPr>
          <a:xfrm>
            <a:off x="8002882" y="857600"/>
            <a:ext cx="2308645" cy="369332"/>
          </a:xfrm>
          <a:prstGeom prst="rect">
            <a:avLst/>
          </a:prstGeom>
        </p:spPr>
        <p:txBody>
          <a:bodyPr wrap="none">
            <a:spAutoFit/>
          </a:bodyPr>
          <a:lstStyle/>
          <a:p>
            <a:pPr algn="ctr"/>
            <a:r>
              <a:rPr dirty="0" smtClean="0"/>
              <a:t>Správa kvality</a:t>
            </a:r>
          </a:p>
        </p:txBody>
      </p:sp>
    </p:spTree>
    <p:extLst>
      <p:ext uri="{BB962C8B-B14F-4D97-AF65-F5344CB8AC3E}">
        <p14:creationId xmlns:p14="http://schemas.microsoft.com/office/powerpoint/2010/main" val="41681845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smtClean="0"/>
              <a:t>Co je LMS? </a:t>
            </a:r>
            <a:r>
              <a:rPr lang="en-GB" dirty="0">
                <a:solidFill>
                  <a:srgbClr val="92D050"/>
                </a:solidFill>
              </a:rPr>
              <a:t>Systém pro správu dokumentů</a:t>
            </a:r>
            <a:r>
              <a:t/>
            </a:r>
            <a:br/>
            <a:r>
              <a:t/>
            </a:r>
            <a:br/>
            <a:r>
              <a:t/>
            </a:r>
            <a:br/>
            <a:r>
              <a:rPr lang="en-US" dirty="0" smtClean="0"/>
              <a:t>	</a:t>
            </a:r>
            <a:endParaRPr lang="cs-C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3538" y="1675696"/>
            <a:ext cx="6286500" cy="29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4" name="Group 33"/>
          <p:cNvGrpSpPr/>
          <p:nvPr/>
        </p:nvGrpSpPr>
        <p:grpSpPr>
          <a:xfrm>
            <a:off x="44069" y="1263994"/>
            <a:ext cx="5861080" cy="4985769"/>
            <a:chOff x="1957929" y="1540442"/>
            <a:chExt cx="5861080" cy="4985769"/>
          </a:xfrm>
        </p:grpSpPr>
        <p:grpSp>
          <p:nvGrpSpPr>
            <p:cNvPr id="37" name="Group 36"/>
            <p:cNvGrpSpPr/>
            <p:nvPr/>
          </p:nvGrpSpPr>
          <p:grpSpPr>
            <a:xfrm>
              <a:off x="1986614" y="5059860"/>
              <a:ext cx="2833010" cy="1466351"/>
              <a:chOff x="1986614" y="5059860"/>
              <a:chExt cx="2833010" cy="1466351"/>
            </a:xfrm>
          </p:grpSpPr>
          <p:grpSp>
            <p:nvGrpSpPr>
              <p:cNvPr id="73" name="Group 72"/>
              <p:cNvGrpSpPr/>
              <p:nvPr/>
            </p:nvGrpSpPr>
            <p:grpSpPr>
              <a:xfrm>
                <a:off x="3450011" y="5059860"/>
                <a:ext cx="1369613" cy="1418425"/>
                <a:chOff x="4377296" y="4891998"/>
                <a:chExt cx="1369613" cy="1418425"/>
              </a:xfrm>
            </p:grpSpPr>
            <p:sp>
              <p:nvSpPr>
                <p:cNvPr id="75" name="Hexagon 74"/>
                <p:cNvSpPr/>
                <p:nvPr/>
              </p:nvSpPr>
              <p:spPr bwMode="auto">
                <a:xfrm rot="5400000">
                  <a:off x="4352890" y="4916404"/>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7" name="TextBox 76"/>
                <p:cNvSpPr txBox="1"/>
                <p:nvPr/>
              </p:nvSpPr>
              <p:spPr>
                <a:xfrm>
                  <a:off x="4462424" y="532472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a:t>
                  </a:r>
                </a:p>
                <a:p>
                  <a:pPr algn="ctr"/>
                  <a:r>
                    <a:rPr lang="en-GB" sz="1500" b="1" dirty="0">
                      <a:solidFill>
                        <a:schemeClr val="bg1"/>
                      </a:solidFill>
                    </a:rPr>
                    <a:t>štítků</a:t>
                  </a:r>
                </a:p>
              </p:txBody>
            </p:sp>
          </p:grpSp>
          <p:sp>
            <p:nvSpPr>
              <p:cNvPr id="74" name="Hexagon 73"/>
              <p:cNvSpPr/>
              <p:nvPr/>
            </p:nvSpPr>
            <p:spPr bwMode="auto">
              <a:xfrm rot="16200000">
                <a:off x="1931407" y="5154354"/>
                <a:ext cx="1427064" cy="1316650"/>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38" name="TextBox 37"/>
            <p:cNvSpPr txBox="1"/>
            <p:nvPr/>
          </p:nvSpPr>
          <p:spPr>
            <a:xfrm>
              <a:off x="1957929" y="5584587"/>
              <a:ext cx="1374019"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Design</a:t>
              </a:r>
            </a:p>
          </p:txBody>
        </p:sp>
        <p:grpSp>
          <p:nvGrpSpPr>
            <p:cNvPr id="39" name="Group 38"/>
            <p:cNvGrpSpPr/>
            <p:nvPr/>
          </p:nvGrpSpPr>
          <p:grpSpPr>
            <a:xfrm>
              <a:off x="4887851" y="5059860"/>
              <a:ext cx="2931158" cy="1457712"/>
              <a:chOff x="4887851" y="5059860"/>
              <a:chExt cx="2931158" cy="1457712"/>
            </a:xfrm>
          </p:grpSpPr>
          <p:grpSp>
            <p:nvGrpSpPr>
              <p:cNvPr id="65" name="Group 64"/>
              <p:cNvGrpSpPr/>
              <p:nvPr/>
            </p:nvGrpSpPr>
            <p:grpSpPr>
              <a:xfrm>
                <a:off x="4887851" y="5059860"/>
                <a:ext cx="1369613" cy="1418425"/>
                <a:chOff x="5796086" y="4897647"/>
                <a:chExt cx="1369613" cy="1418425"/>
              </a:xfrm>
            </p:grpSpPr>
            <p:sp>
              <p:nvSpPr>
                <p:cNvPr id="71" name="Hexagon 70"/>
                <p:cNvSpPr/>
                <p:nvPr/>
              </p:nvSpPr>
              <p:spPr bwMode="auto">
                <a:xfrm rot="16200000">
                  <a:off x="5771680" y="4922053"/>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2" name="TextBox 71"/>
                <p:cNvSpPr txBox="1"/>
                <p:nvPr/>
              </p:nvSpPr>
              <p:spPr>
                <a:xfrm>
                  <a:off x="5812987" y="5233281"/>
                  <a:ext cx="1352712"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 aplikací a forem</a:t>
                  </a:r>
                </a:p>
              </p:txBody>
            </p:sp>
          </p:grpSp>
          <p:grpSp>
            <p:nvGrpSpPr>
              <p:cNvPr id="66" name="Group 65"/>
              <p:cNvGrpSpPr/>
              <p:nvPr/>
            </p:nvGrpSpPr>
            <p:grpSpPr>
              <a:xfrm>
                <a:off x="6409686" y="5099147"/>
                <a:ext cx="1409323" cy="1418425"/>
                <a:chOff x="7550614" y="5085113"/>
                <a:chExt cx="1409323" cy="1418425"/>
              </a:xfrm>
            </p:grpSpPr>
            <p:sp>
              <p:nvSpPr>
                <p:cNvPr id="68" name="Hexagon 67"/>
                <p:cNvSpPr/>
                <p:nvPr/>
              </p:nvSpPr>
              <p:spPr bwMode="auto">
                <a:xfrm rot="16200000">
                  <a:off x="7535430" y="5100297"/>
                  <a:ext cx="1418425" cy="1388058"/>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70" name="TextBox 69"/>
                <p:cNvSpPr txBox="1"/>
                <p:nvPr/>
              </p:nvSpPr>
              <p:spPr>
                <a:xfrm>
                  <a:off x="7571878" y="5429115"/>
                  <a:ext cx="1388059" cy="70788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lvl="0" algn="ctr"/>
                  <a:r>
                    <a:rPr lang="en-GB" sz="1700" b="1" dirty="0">
                      <a:solidFill>
                        <a:prstClr val="white"/>
                      </a:solidFill>
                    </a:rPr>
                    <a:t>Na vyžádání</a:t>
                  </a:r>
                </a:p>
                <a:p>
                  <a:pPr lvl="0" algn="ctr"/>
                  <a:r>
                    <a:rPr lang="en-GB" sz="2300" b="1" dirty="0">
                      <a:solidFill>
                        <a:prstClr val="white"/>
                      </a:solidFill>
                    </a:rPr>
                    <a:t>Tisk</a:t>
                  </a:r>
                </a:p>
              </p:txBody>
            </p:sp>
          </p:grpSp>
        </p:grpSp>
        <p:grpSp>
          <p:nvGrpSpPr>
            <p:cNvPr id="40" name="Group 39"/>
            <p:cNvGrpSpPr/>
            <p:nvPr/>
          </p:nvGrpSpPr>
          <p:grpSpPr>
            <a:xfrm>
              <a:off x="2744470" y="1540442"/>
              <a:ext cx="4221458" cy="3807885"/>
              <a:chOff x="2744470" y="1540442"/>
              <a:chExt cx="4221458" cy="3807885"/>
            </a:xfrm>
          </p:grpSpPr>
          <p:grpSp>
            <p:nvGrpSpPr>
              <p:cNvPr id="41" name="Group 40"/>
              <p:cNvGrpSpPr/>
              <p:nvPr/>
            </p:nvGrpSpPr>
            <p:grpSpPr>
              <a:xfrm>
                <a:off x="4170445" y="1540442"/>
                <a:ext cx="1361796" cy="1457388"/>
                <a:chOff x="5114822" y="1176028"/>
                <a:chExt cx="1361796" cy="1457388"/>
              </a:xfrm>
            </p:grpSpPr>
            <p:sp>
              <p:nvSpPr>
                <p:cNvPr id="63" name="Hexagon 62"/>
                <p:cNvSpPr/>
                <p:nvPr/>
              </p:nvSpPr>
              <p:spPr bwMode="auto">
                <a:xfrm rot="16200000">
                  <a:off x="5067026" y="1223824"/>
                  <a:ext cx="1457388" cy="1361796"/>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64" name="TextBox 63"/>
                <p:cNvSpPr txBox="1"/>
                <p:nvPr/>
              </p:nvSpPr>
              <p:spPr>
                <a:xfrm>
                  <a:off x="5204759" y="1677326"/>
                  <a:ext cx="1202470"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Správa</a:t>
                  </a:r>
                </a:p>
              </p:txBody>
            </p:sp>
          </p:grpSp>
          <p:grpSp>
            <p:nvGrpSpPr>
              <p:cNvPr id="42" name="Group 41"/>
              <p:cNvGrpSpPr/>
              <p:nvPr/>
            </p:nvGrpSpPr>
            <p:grpSpPr>
              <a:xfrm>
                <a:off x="2744470" y="2810547"/>
                <a:ext cx="4221458" cy="2537780"/>
                <a:chOff x="2744470" y="2810547"/>
                <a:chExt cx="4221458" cy="2537780"/>
              </a:xfrm>
            </p:grpSpPr>
            <p:grpSp>
              <p:nvGrpSpPr>
                <p:cNvPr id="43" name="Group 42"/>
                <p:cNvGrpSpPr/>
                <p:nvPr/>
              </p:nvGrpSpPr>
              <p:grpSpPr>
                <a:xfrm>
                  <a:off x="2744470" y="3929902"/>
                  <a:ext cx="1369613" cy="1418425"/>
                  <a:chOff x="3671755" y="3762040"/>
                  <a:chExt cx="1369613" cy="1418425"/>
                </a:xfrm>
              </p:grpSpPr>
              <p:sp>
                <p:nvSpPr>
                  <p:cNvPr id="61" name="Hexagon 60"/>
                  <p:cNvSpPr/>
                  <p:nvPr/>
                </p:nvSpPr>
                <p:spPr bwMode="auto">
                  <a:xfrm rot="16200000">
                    <a:off x="3647349" y="3786446"/>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2" name="TextBox 61"/>
                  <p:cNvSpPr txBox="1"/>
                  <p:nvPr/>
                </p:nvSpPr>
                <p:spPr>
                  <a:xfrm>
                    <a:off x="3751269" y="3946558"/>
                    <a:ext cx="1266595"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Revize, pracovní postup a publikování</a:t>
                    </a:r>
                  </a:p>
                </p:txBody>
              </p:sp>
            </p:grpSp>
            <p:grpSp>
              <p:nvGrpSpPr>
                <p:cNvPr id="44" name="Group 43"/>
                <p:cNvGrpSpPr/>
                <p:nvPr/>
              </p:nvGrpSpPr>
              <p:grpSpPr>
                <a:xfrm>
                  <a:off x="3448675" y="2810547"/>
                  <a:ext cx="1369613" cy="1418425"/>
                  <a:chOff x="4375960" y="2642685"/>
                  <a:chExt cx="1369613" cy="1418425"/>
                </a:xfrm>
              </p:grpSpPr>
              <p:sp>
                <p:nvSpPr>
                  <p:cNvPr id="58" name="Hexagon 57"/>
                  <p:cNvSpPr/>
                  <p:nvPr/>
                </p:nvSpPr>
                <p:spPr bwMode="auto">
                  <a:xfrm rot="16200000">
                    <a:off x="4351554" y="2667091"/>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0" name="TextBox 59"/>
                  <p:cNvSpPr txBox="1"/>
                  <p:nvPr/>
                </p:nvSpPr>
                <p:spPr>
                  <a:xfrm>
                    <a:off x="4456207" y="308008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RBAC</a:t>
                    </a:r>
                  </a:p>
                  <a:p>
                    <a:pPr algn="ctr"/>
                    <a:r>
                      <a:rPr lang="en-GB" sz="1500" b="1" dirty="0">
                        <a:solidFill>
                          <a:schemeClr val="bg1"/>
                        </a:solidFill>
                      </a:rPr>
                      <a:t>Zabezpečení</a:t>
                    </a:r>
                  </a:p>
                </p:txBody>
              </p:sp>
            </p:grpSp>
            <p:grpSp>
              <p:nvGrpSpPr>
                <p:cNvPr id="45" name="Group 44"/>
                <p:cNvGrpSpPr/>
                <p:nvPr/>
              </p:nvGrpSpPr>
              <p:grpSpPr>
                <a:xfrm>
                  <a:off x="4165530" y="3929902"/>
                  <a:ext cx="1374476" cy="1418425"/>
                  <a:chOff x="5092815" y="3769134"/>
                  <a:chExt cx="1374476" cy="1418425"/>
                </a:xfrm>
              </p:grpSpPr>
              <p:sp>
                <p:nvSpPr>
                  <p:cNvPr id="54" name="Hexagon 53"/>
                  <p:cNvSpPr/>
                  <p:nvPr/>
                </p:nvSpPr>
                <p:spPr bwMode="auto">
                  <a:xfrm rot="16200000">
                    <a:off x="5073272" y="3793540"/>
                    <a:ext cx="1418425" cy="1369613"/>
                  </a:xfrm>
                  <a:prstGeom prst="hexagon">
                    <a:avLst/>
                  </a:prstGeom>
                  <a:solidFill>
                    <a:schemeClr val="accent6">
                      <a:lumMod val="75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56" name="TextBox 55"/>
                  <p:cNvSpPr txBox="1"/>
                  <p:nvPr/>
                </p:nvSpPr>
                <p:spPr>
                  <a:xfrm>
                    <a:off x="5092815" y="4071247"/>
                    <a:ext cx="1371953"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Ukládání, indexování a vyhledávání</a:t>
                    </a:r>
                    <a:endParaRPr lang="cs-CZ" sz="1500" b="1" dirty="0">
                      <a:solidFill>
                        <a:schemeClr val="bg1"/>
                      </a:solidFill>
                    </a:endParaRPr>
                  </a:p>
                </p:txBody>
              </p:sp>
            </p:grpSp>
            <p:grpSp>
              <p:nvGrpSpPr>
                <p:cNvPr id="46" name="Group 45"/>
                <p:cNvGrpSpPr/>
                <p:nvPr/>
              </p:nvGrpSpPr>
              <p:grpSpPr>
                <a:xfrm>
                  <a:off x="5596315" y="3929902"/>
                  <a:ext cx="1369613" cy="1418425"/>
                  <a:chOff x="6523600" y="3781312"/>
                  <a:chExt cx="1369613" cy="1418425"/>
                </a:xfrm>
              </p:grpSpPr>
              <p:sp>
                <p:nvSpPr>
                  <p:cNvPr id="50" name="Hexagon 49"/>
                  <p:cNvSpPr/>
                  <p:nvPr/>
                </p:nvSpPr>
                <p:spPr bwMode="auto">
                  <a:xfrm rot="16200000">
                    <a:off x="6499194" y="3805718"/>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51" name="TextBox 50"/>
                  <p:cNvSpPr txBox="1"/>
                  <p:nvPr/>
                </p:nvSpPr>
                <p:spPr>
                  <a:xfrm>
                    <a:off x="6535517" y="4096225"/>
                    <a:ext cx="1357696"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Správa zařízení a výstrahy</a:t>
                    </a:r>
                  </a:p>
                </p:txBody>
              </p:sp>
            </p:grpSp>
            <p:grpSp>
              <p:nvGrpSpPr>
                <p:cNvPr id="47" name="Group 46"/>
                <p:cNvGrpSpPr/>
                <p:nvPr/>
              </p:nvGrpSpPr>
              <p:grpSpPr>
                <a:xfrm>
                  <a:off x="4867969" y="2810547"/>
                  <a:ext cx="1380286" cy="1418425"/>
                  <a:chOff x="5795254" y="2645053"/>
                  <a:chExt cx="1380286" cy="1418425"/>
                </a:xfrm>
              </p:grpSpPr>
              <p:sp>
                <p:nvSpPr>
                  <p:cNvPr id="48" name="Hexagon 47"/>
                  <p:cNvSpPr/>
                  <p:nvPr/>
                </p:nvSpPr>
                <p:spPr bwMode="auto">
                  <a:xfrm rot="16200000">
                    <a:off x="5781521" y="2669459"/>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49" name="TextBox 48"/>
                  <p:cNvSpPr txBox="1"/>
                  <p:nvPr/>
                </p:nvSpPr>
                <p:spPr>
                  <a:xfrm>
                    <a:off x="5795254" y="3108120"/>
                    <a:ext cx="1380285"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Historie a sestavy</a:t>
                    </a:r>
                  </a:p>
                </p:txBody>
              </p:sp>
            </p:grpSp>
          </p:grpSp>
        </p:grpSp>
      </p:grpSp>
      <p:grpSp>
        <p:nvGrpSpPr>
          <p:cNvPr id="78" name="Group 77"/>
          <p:cNvGrpSpPr/>
          <p:nvPr/>
        </p:nvGrpSpPr>
        <p:grpSpPr>
          <a:xfrm>
            <a:off x="72001" y="2528941"/>
            <a:ext cx="5811130" cy="3730826"/>
            <a:chOff x="72001" y="2369446"/>
            <a:chExt cx="5811130" cy="3730826"/>
          </a:xfrm>
        </p:grpSpPr>
        <p:sp>
          <p:nvSpPr>
            <p:cNvPr id="79" name="Hexagon 78"/>
            <p:cNvSpPr/>
            <p:nvPr/>
          </p:nvSpPr>
          <p:spPr bwMode="auto">
            <a:xfrm rot="16200000">
              <a:off x="2948832" y="4643165"/>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0" name="Hexagon 79"/>
            <p:cNvSpPr/>
            <p:nvPr/>
          </p:nvSpPr>
          <p:spPr bwMode="auto">
            <a:xfrm rot="16200000">
              <a:off x="4479889" y="4673230"/>
              <a:ext cx="1418425" cy="1388058"/>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81" name="Hexagon 80"/>
            <p:cNvSpPr/>
            <p:nvPr/>
          </p:nvSpPr>
          <p:spPr bwMode="auto">
            <a:xfrm rot="16200000">
              <a:off x="1509656" y="2393852"/>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2" name="Hexagon 81"/>
            <p:cNvSpPr/>
            <p:nvPr/>
          </p:nvSpPr>
          <p:spPr bwMode="auto">
            <a:xfrm rot="16200000">
              <a:off x="2180422" y="3562234"/>
              <a:ext cx="1520329"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83" name="Hexagon 82"/>
            <p:cNvSpPr/>
            <p:nvPr/>
          </p:nvSpPr>
          <p:spPr bwMode="auto">
            <a:xfrm rot="16200000">
              <a:off x="3657296" y="3513207"/>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4" name="Hexagon 83"/>
            <p:cNvSpPr/>
            <p:nvPr/>
          </p:nvSpPr>
          <p:spPr bwMode="auto">
            <a:xfrm rot="16200000">
              <a:off x="2939623" y="2393852"/>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5" name="Hexagon 84"/>
            <p:cNvSpPr/>
            <p:nvPr/>
          </p:nvSpPr>
          <p:spPr bwMode="auto">
            <a:xfrm rot="16200000">
              <a:off x="1507327" y="4597694"/>
              <a:ext cx="1434840" cy="145445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6" name="Hexagon 85"/>
            <p:cNvSpPr/>
            <p:nvPr/>
          </p:nvSpPr>
          <p:spPr bwMode="auto">
            <a:xfrm rot="16200000">
              <a:off x="-11196" y="4671741"/>
              <a:ext cx="1511728" cy="1345334"/>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87" name="Rectangle 86"/>
          <p:cNvSpPr/>
          <p:nvPr/>
        </p:nvSpPr>
        <p:spPr>
          <a:xfrm>
            <a:off x="7201194" y="1212662"/>
            <a:ext cx="2308645" cy="369332"/>
          </a:xfrm>
          <a:prstGeom prst="rect">
            <a:avLst/>
          </a:prstGeom>
        </p:spPr>
        <p:txBody>
          <a:bodyPr wrap="none">
            <a:spAutoFit/>
          </a:bodyPr>
          <a:lstStyle/>
          <a:p>
            <a:pPr algn="ctr"/>
            <a:r>
              <a:rPr dirty="0" smtClean="0"/>
              <a:t>Správa kvality</a:t>
            </a:r>
          </a:p>
        </p:txBody>
      </p:sp>
    </p:spTree>
    <p:extLst>
      <p:ext uri="{BB962C8B-B14F-4D97-AF65-F5344CB8AC3E}">
        <p14:creationId xmlns:p14="http://schemas.microsoft.com/office/powerpoint/2010/main" val="58948308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smtClean="0"/>
              <a:t>Co je LMS? </a:t>
            </a:r>
            <a:r>
              <a:rPr lang="en-GB" dirty="0">
                <a:solidFill>
                  <a:srgbClr val="92D050"/>
                </a:solidFill>
              </a:rPr>
              <a:t>Systém pro správu dokumentů</a:t>
            </a:r>
            <a:r>
              <a:t/>
            </a:r>
            <a:br/>
            <a:r>
              <a:t/>
            </a:r>
            <a:br/>
            <a:r>
              <a:t/>
            </a:r>
            <a:br/>
            <a:r>
              <a:rPr lang="en-US" dirty="0" smtClean="0"/>
              <a:t>	</a:t>
            </a:r>
            <a:endParaRPr lang="cs-CZ" dirty="0"/>
          </a:p>
        </p:txBody>
      </p:sp>
      <p:grpSp>
        <p:nvGrpSpPr>
          <p:cNvPr id="37" name="Group 36"/>
          <p:cNvGrpSpPr/>
          <p:nvPr/>
        </p:nvGrpSpPr>
        <p:grpSpPr>
          <a:xfrm>
            <a:off x="44069" y="1263994"/>
            <a:ext cx="5839815" cy="4985769"/>
            <a:chOff x="1957929" y="1540442"/>
            <a:chExt cx="5839815" cy="4985769"/>
          </a:xfrm>
        </p:grpSpPr>
        <p:grpSp>
          <p:nvGrpSpPr>
            <p:cNvPr id="38" name="Group 37"/>
            <p:cNvGrpSpPr/>
            <p:nvPr/>
          </p:nvGrpSpPr>
          <p:grpSpPr>
            <a:xfrm>
              <a:off x="1986614" y="5059860"/>
              <a:ext cx="2833010" cy="1466351"/>
              <a:chOff x="1986614" y="5059860"/>
              <a:chExt cx="2833010" cy="1466351"/>
            </a:xfrm>
          </p:grpSpPr>
          <p:grpSp>
            <p:nvGrpSpPr>
              <p:cNvPr id="74" name="Group 73"/>
              <p:cNvGrpSpPr/>
              <p:nvPr/>
            </p:nvGrpSpPr>
            <p:grpSpPr>
              <a:xfrm>
                <a:off x="3450011" y="5059860"/>
                <a:ext cx="1369613" cy="1418425"/>
                <a:chOff x="4377296" y="4891998"/>
                <a:chExt cx="1369613" cy="1418425"/>
              </a:xfrm>
            </p:grpSpPr>
            <p:sp>
              <p:nvSpPr>
                <p:cNvPr id="77" name="Hexagon 76"/>
                <p:cNvSpPr/>
                <p:nvPr/>
              </p:nvSpPr>
              <p:spPr bwMode="auto">
                <a:xfrm rot="5400000">
                  <a:off x="4352890" y="4916404"/>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8" name="TextBox 77"/>
                <p:cNvSpPr txBox="1"/>
                <p:nvPr/>
              </p:nvSpPr>
              <p:spPr>
                <a:xfrm>
                  <a:off x="4462424" y="532472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a:t>
                  </a:r>
                </a:p>
                <a:p>
                  <a:pPr algn="ctr"/>
                  <a:r>
                    <a:rPr lang="en-GB" sz="1500" b="1" dirty="0">
                      <a:solidFill>
                        <a:schemeClr val="bg1"/>
                      </a:solidFill>
                    </a:rPr>
                    <a:t>štítků</a:t>
                  </a:r>
                </a:p>
              </p:txBody>
            </p:sp>
          </p:grpSp>
          <p:sp>
            <p:nvSpPr>
              <p:cNvPr id="75" name="Hexagon 74"/>
              <p:cNvSpPr/>
              <p:nvPr/>
            </p:nvSpPr>
            <p:spPr bwMode="auto">
              <a:xfrm rot="16200000">
                <a:off x="1931407" y="5154354"/>
                <a:ext cx="1427064" cy="1316650"/>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sp>
          <p:nvSpPr>
            <p:cNvPr id="39" name="TextBox 38"/>
            <p:cNvSpPr txBox="1"/>
            <p:nvPr/>
          </p:nvSpPr>
          <p:spPr>
            <a:xfrm>
              <a:off x="1957929" y="5584587"/>
              <a:ext cx="1374019"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Design</a:t>
              </a:r>
            </a:p>
          </p:txBody>
        </p:sp>
        <p:grpSp>
          <p:nvGrpSpPr>
            <p:cNvPr id="40" name="Group 39"/>
            <p:cNvGrpSpPr/>
            <p:nvPr/>
          </p:nvGrpSpPr>
          <p:grpSpPr>
            <a:xfrm>
              <a:off x="4887851" y="5059860"/>
              <a:ext cx="2909893" cy="1457712"/>
              <a:chOff x="4887851" y="5059860"/>
              <a:chExt cx="2909893" cy="1457712"/>
            </a:xfrm>
          </p:grpSpPr>
          <p:grpSp>
            <p:nvGrpSpPr>
              <p:cNvPr id="66" name="Group 65"/>
              <p:cNvGrpSpPr/>
              <p:nvPr/>
            </p:nvGrpSpPr>
            <p:grpSpPr>
              <a:xfrm>
                <a:off x="4887851" y="5059860"/>
                <a:ext cx="1369613" cy="1418425"/>
                <a:chOff x="5796086" y="4897647"/>
                <a:chExt cx="1369613" cy="1418425"/>
              </a:xfrm>
            </p:grpSpPr>
            <p:sp>
              <p:nvSpPr>
                <p:cNvPr id="72" name="Hexagon 71"/>
                <p:cNvSpPr/>
                <p:nvPr/>
              </p:nvSpPr>
              <p:spPr bwMode="auto">
                <a:xfrm rot="16200000">
                  <a:off x="5771680" y="4922053"/>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73" name="TextBox 72"/>
                <p:cNvSpPr txBox="1"/>
                <p:nvPr/>
              </p:nvSpPr>
              <p:spPr>
                <a:xfrm>
                  <a:off x="5812987" y="5233281"/>
                  <a:ext cx="1352712"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Návrhář aplikací a forem</a:t>
                  </a:r>
                </a:p>
              </p:txBody>
            </p:sp>
          </p:grpSp>
          <p:grpSp>
            <p:nvGrpSpPr>
              <p:cNvPr id="68" name="Group 67"/>
              <p:cNvGrpSpPr/>
              <p:nvPr/>
            </p:nvGrpSpPr>
            <p:grpSpPr>
              <a:xfrm>
                <a:off x="6324608" y="5099147"/>
                <a:ext cx="1473136" cy="1418425"/>
                <a:chOff x="7465536" y="5085113"/>
                <a:chExt cx="1473136" cy="1418425"/>
              </a:xfrm>
            </p:grpSpPr>
            <p:sp>
              <p:nvSpPr>
                <p:cNvPr id="70" name="Hexagon 69"/>
                <p:cNvSpPr/>
                <p:nvPr/>
              </p:nvSpPr>
              <p:spPr bwMode="auto">
                <a:xfrm rot="16200000">
                  <a:off x="7535430" y="5100297"/>
                  <a:ext cx="1418425" cy="1388058"/>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71" name="TextBox 70"/>
                <p:cNvSpPr txBox="1"/>
                <p:nvPr/>
              </p:nvSpPr>
              <p:spPr>
                <a:xfrm>
                  <a:off x="7465536" y="5329135"/>
                  <a:ext cx="1388059" cy="9233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lvl="0" algn="ctr"/>
                  <a:r>
                    <a:rPr lang="en-GB" b="1" dirty="0">
                      <a:solidFill>
                        <a:prstClr val="white"/>
                      </a:solidFill>
                    </a:rPr>
                    <a:t>Na vyžádání</a:t>
                  </a:r>
                </a:p>
                <a:p>
                  <a:pPr lvl="0" algn="ctr"/>
                  <a:r>
                    <a:rPr lang="en-GB" b="1" dirty="0">
                      <a:solidFill>
                        <a:prstClr val="white"/>
                      </a:solidFill>
                    </a:rPr>
                    <a:t>Tisk</a:t>
                  </a:r>
                </a:p>
              </p:txBody>
            </p:sp>
          </p:grpSp>
        </p:grpSp>
        <p:grpSp>
          <p:nvGrpSpPr>
            <p:cNvPr id="41" name="Group 40"/>
            <p:cNvGrpSpPr/>
            <p:nvPr/>
          </p:nvGrpSpPr>
          <p:grpSpPr>
            <a:xfrm>
              <a:off x="2744470" y="1540442"/>
              <a:ext cx="4221458" cy="3807885"/>
              <a:chOff x="2744470" y="1540442"/>
              <a:chExt cx="4221458" cy="3807885"/>
            </a:xfrm>
          </p:grpSpPr>
          <p:grpSp>
            <p:nvGrpSpPr>
              <p:cNvPr id="42" name="Group 41"/>
              <p:cNvGrpSpPr/>
              <p:nvPr/>
            </p:nvGrpSpPr>
            <p:grpSpPr>
              <a:xfrm>
                <a:off x="4170445" y="1540442"/>
                <a:ext cx="1361796" cy="1457388"/>
                <a:chOff x="5114822" y="1176028"/>
                <a:chExt cx="1361796" cy="1457388"/>
              </a:xfrm>
            </p:grpSpPr>
            <p:sp>
              <p:nvSpPr>
                <p:cNvPr id="64" name="Hexagon 63"/>
                <p:cNvSpPr/>
                <p:nvPr/>
              </p:nvSpPr>
              <p:spPr bwMode="auto">
                <a:xfrm rot="16200000">
                  <a:off x="5067026" y="1223824"/>
                  <a:ext cx="1457388" cy="1361796"/>
                </a:xfrm>
                <a:prstGeom prst="hexagon">
                  <a:avLst/>
                </a:prstGeom>
                <a:solidFill>
                  <a:schemeClr val="accent6">
                    <a:lumMod val="60000"/>
                    <a:lumOff val="40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65" name="TextBox 64"/>
                <p:cNvSpPr txBox="1"/>
                <p:nvPr/>
              </p:nvSpPr>
              <p:spPr>
                <a:xfrm>
                  <a:off x="5204759" y="1677326"/>
                  <a:ext cx="1202470" cy="44627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2300" b="1" dirty="0">
                      <a:solidFill>
                        <a:schemeClr val="bg1"/>
                      </a:solidFill>
                    </a:rPr>
                    <a:t>Správa</a:t>
                  </a:r>
                </a:p>
              </p:txBody>
            </p:sp>
          </p:grpSp>
          <p:grpSp>
            <p:nvGrpSpPr>
              <p:cNvPr id="43" name="Group 42"/>
              <p:cNvGrpSpPr/>
              <p:nvPr/>
            </p:nvGrpSpPr>
            <p:grpSpPr>
              <a:xfrm>
                <a:off x="2744470" y="2810547"/>
                <a:ext cx="4221458" cy="2537780"/>
                <a:chOff x="2744470" y="2810547"/>
                <a:chExt cx="4221458" cy="2537780"/>
              </a:xfrm>
            </p:grpSpPr>
            <p:grpSp>
              <p:nvGrpSpPr>
                <p:cNvPr id="44" name="Group 43"/>
                <p:cNvGrpSpPr/>
                <p:nvPr/>
              </p:nvGrpSpPr>
              <p:grpSpPr>
                <a:xfrm>
                  <a:off x="2744470" y="3929902"/>
                  <a:ext cx="1369613" cy="1418425"/>
                  <a:chOff x="3671755" y="3762040"/>
                  <a:chExt cx="1369613" cy="1418425"/>
                </a:xfrm>
              </p:grpSpPr>
              <p:sp>
                <p:nvSpPr>
                  <p:cNvPr id="62" name="Hexagon 61"/>
                  <p:cNvSpPr/>
                  <p:nvPr/>
                </p:nvSpPr>
                <p:spPr bwMode="auto">
                  <a:xfrm rot="16200000">
                    <a:off x="3647349" y="3786446"/>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3" name="TextBox 62"/>
                  <p:cNvSpPr txBox="1"/>
                  <p:nvPr/>
                </p:nvSpPr>
                <p:spPr>
                  <a:xfrm>
                    <a:off x="3711733" y="3946865"/>
                    <a:ext cx="1266595"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Revize, pracovní postup a publikování</a:t>
                    </a:r>
                  </a:p>
                </p:txBody>
              </p:sp>
            </p:grpSp>
            <p:grpSp>
              <p:nvGrpSpPr>
                <p:cNvPr id="45" name="Group 44"/>
                <p:cNvGrpSpPr/>
                <p:nvPr/>
              </p:nvGrpSpPr>
              <p:grpSpPr>
                <a:xfrm>
                  <a:off x="3448675" y="2810547"/>
                  <a:ext cx="1369613" cy="1418425"/>
                  <a:chOff x="4375960" y="2642685"/>
                  <a:chExt cx="1369613" cy="1418425"/>
                </a:xfrm>
              </p:grpSpPr>
              <p:sp>
                <p:nvSpPr>
                  <p:cNvPr id="60" name="Hexagon 59"/>
                  <p:cNvSpPr/>
                  <p:nvPr/>
                </p:nvSpPr>
                <p:spPr bwMode="auto">
                  <a:xfrm rot="16200000">
                    <a:off x="4351554" y="2667091"/>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61" name="TextBox 60"/>
                  <p:cNvSpPr txBox="1"/>
                  <p:nvPr/>
                </p:nvSpPr>
                <p:spPr>
                  <a:xfrm>
                    <a:off x="4456207" y="3080083"/>
                    <a:ext cx="1170322"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RBAC</a:t>
                    </a:r>
                  </a:p>
                  <a:p>
                    <a:pPr algn="ctr"/>
                    <a:r>
                      <a:rPr lang="en-GB" sz="1500" b="1" dirty="0">
                        <a:solidFill>
                          <a:schemeClr val="bg1"/>
                        </a:solidFill>
                      </a:rPr>
                      <a:t>Zabezpečení</a:t>
                    </a:r>
                  </a:p>
                </p:txBody>
              </p:sp>
            </p:grpSp>
            <p:grpSp>
              <p:nvGrpSpPr>
                <p:cNvPr id="46" name="Group 45"/>
                <p:cNvGrpSpPr/>
                <p:nvPr/>
              </p:nvGrpSpPr>
              <p:grpSpPr>
                <a:xfrm>
                  <a:off x="4165530" y="3929902"/>
                  <a:ext cx="1374476" cy="1418425"/>
                  <a:chOff x="5092815" y="3769134"/>
                  <a:chExt cx="1374476" cy="1418425"/>
                </a:xfrm>
              </p:grpSpPr>
              <p:sp>
                <p:nvSpPr>
                  <p:cNvPr id="56" name="Hexagon 55"/>
                  <p:cNvSpPr/>
                  <p:nvPr/>
                </p:nvSpPr>
                <p:spPr bwMode="auto">
                  <a:xfrm rot="16200000">
                    <a:off x="5073272" y="3793540"/>
                    <a:ext cx="1418425" cy="1369613"/>
                  </a:xfrm>
                  <a:prstGeom prst="hexagon">
                    <a:avLst/>
                  </a:prstGeom>
                  <a:solidFill>
                    <a:schemeClr val="accent6">
                      <a:lumMod val="75000"/>
                    </a:schemeClr>
                  </a:solidFill>
                  <a:ln w="15875" cap="flat" cmpd="sng" algn="ctr">
                    <a:solidFill>
                      <a:schemeClr val="accent6">
                        <a:lumMod val="75000"/>
                      </a:schemeClr>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58" name="TextBox 57"/>
                  <p:cNvSpPr txBox="1"/>
                  <p:nvPr/>
                </p:nvSpPr>
                <p:spPr>
                  <a:xfrm>
                    <a:off x="5092815" y="4071247"/>
                    <a:ext cx="1371953"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Ukládání, indexování a vyhledávání</a:t>
                    </a:r>
                    <a:endParaRPr lang="cs-CZ" sz="1500" b="1" dirty="0">
                      <a:solidFill>
                        <a:schemeClr val="bg1"/>
                      </a:solidFill>
                    </a:endParaRPr>
                  </a:p>
                </p:txBody>
              </p:sp>
            </p:grpSp>
            <p:grpSp>
              <p:nvGrpSpPr>
                <p:cNvPr id="47" name="Group 46"/>
                <p:cNvGrpSpPr/>
                <p:nvPr/>
              </p:nvGrpSpPr>
              <p:grpSpPr>
                <a:xfrm>
                  <a:off x="5596315" y="3929902"/>
                  <a:ext cx="1369613" cy="1418425"/>
                  <a:chOff x="6523600" y="3781312"/>
                  <a:chExt cx="1369613" cy="1418425"/>
                </a:xfrm>
              </p:grpSpPr>
              <p:sp>
                <p:nvSpPr>
                  <p:cNvPr id="51" name="Hexagon 50"/>
                  <p:cNvSpPr/>
                  <p:nvPr/>
                </p:nvSpPr>
                <p:spPr bwMode="auto">
                  <a:xfrm rot="16200000">
                    <a:off x="6499194" y="3805718"/>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54" name="TextBox 53"/>
                  <p:cNvSpPr txBox="1"/>
                  <p:nvPr/>
                </p:nvSpPr>
                <p:spPr>
                  <a:xfrm>
                    <a:off x="6535517" y="4096225"/>
                    <a:ext cx="1357696" cy="78483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Správa zařízení a výstrahy</a:t>
                    </a:r>
                  </a:p>
                </p:txBody>
              </p:sp>
            </p:grpSp>
            <p:grpSp>
              <p:nvGrpSpPr>
                <p:cNvPr id="48" name="Group 47"/>
                <p:cNvGrpSpPr/>
                <p:nvPr/>
              </p:nvGrpSpPr>
              <p:grpSpPr>
                <a:xfrm>
                  <a:off x="4867969" y="2810547"/>
                  <a:ext cx="1380286" cy="1418425"/>
                  <a:chOff x="5795254" y="2645053"/>
                  <a:chExt cx="1380286" cy="1418425"/>
                </a:xfrm>
              </p:grpSpPr>
              <p:sp>
                <p:nvSpPr>
                  <p:cNvPr id="49" name="Hexagon 48"/>
                  <p:cNvSpPr/>
                  <p:nvPr/>
                </p:nvSpPr>
                <p:spPr bwMode="auto">
                  <a:xfrm rot="16200000">
                    <a:off x="5781521" y="2669459"/>
                    <a:ext cx="1418425" cy="1369613"/>
                  </a:xfrm>
                  <a:prstGeom prst="hexagon">
                    <a:avLst/>
                  </a:prstGeom>
                  <a:solidFill>
                    <a:schemeClr val="accent6">
                      <a:lumMod val="75000"/>
                    </a:schemeClr>
                  </a:solidFill>
                  <a:ln w="1587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50" name="TextBox 49"/>
                  <p:cNvSpPr txBox="1"/>
                  <p:nvPr/>
                </p:nvSpPr>
                <p:spPr>
                  <a:xfrm>
                    <a:off x="5795254" y="3108120"/>
                    <a:ext cx="1380285"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GB" sz="1500" b="1" dirty="0">
                        <a:solidFill>
                          <a:schemeClr val="bg1"/>
                        </a:solidFill>
                      </a:rPr>
                      <a:t>Historie a sestavy</a:t>
                    </a:r>
                  </a:p>
                </p:txBody>
              </p:sp>
            </p:grpSp>
          </p:grpSp>
        </p:grpSp>
      </p:grpSp>
      <p:grpSp>
        <p:nvGrpSpPr>
          <p:cNvPr id="79" name="Group 78"/>
          <p:cNvGrpSpPr/>
          <p:nvPr/>
        </p:nvGrpSpPr>
        <p:grpSpPr>
          <a:xfrm>
            <a:off x="72001" y="2528941"/>
            <a:ext cx="5811883" cy="3730826"/>
            <a:chOff x="72001" y="2369446"/>
            <a:chExt cx="5811883" cy="3730826"/>
          </a:xfrm>
        </p:grpSpPr>
        <p:sp>
          <p:nvSpPr>
            <p:cNvPr id="80" name="Hexagon 79"/>
            <p:cNvSpPr/>
            <p:nvPr/>
          </p:nvSpPr>
          <p:spPr bwMode="auto">
            <a:xfrm rot="16200000">
              <a:off x="2948832" y="4643165"/>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1" name="Hexagon 80"/>
            <p:cNvSpPr/>
            <p:nvPr/>
          </p:nvSpPr>
          <p:spPr bwMode="auto">
            <a:xfrm rot="16200000">
              <a:off x="4480642" y="4678388"/>
              <a:ext cx="1418425" cy="1388058"/>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sp>
          <p:nvSpPr>
            <p:cNvPr id="82" name="Hexagon 81"/>
            <p:cNvSpPr/>
            <p:nvPr/>
          </p:nvSpPr>
          <p:spPr bwMode="auto">
            <a:xfrm rot="16200000">
              <a:off x="1509656" y="2393852"/>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3" name="Hexagon 82"/>
            <p:cNvSpPr/>
            <p:nvPr/>
          </p:nvSpPr>
          <p:spPr bwMode="auto">
            <a:xfrm rot="16200000">
              <a:off x="2204250" y="3538406"/>
              <a:ext cx="1472674"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algn="ctr" fontAlgn="base">
                <a:spcBef>
                  <a:spcPct val="50000"/>
                </a:spcBef>
                <a:spcAft>
                  <a:spcPct val="0"/>
                </a:spcAft>
              </a:pPr>
              <a:endParaRPr lang="en-GB" sz="1050" dirty="0">
                <a:solidFill>
                  <a:schemeClr val="bg1"/>
                </a:solidFill>
                <a:latin typeface="Arial" charset="0"/>
              </a:endParaRPr>
            </a:p>
          </p:txBody>
        </p:sp>
        <p:sp>
          <p:nvSpPr>
            <p:cNvPr id="84" name="Hexagon 83"/>
            <p:cNvSpPr/>
            <p:nvPr/>
          </p:nvSpPr>
          <p:spPr bwMode="auto">
            <a:xfrm rot="16200000">
              <a:off x="3657296" y="3513207"/>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5" name="Hexagon 84"/>
            <p:cNvSpPr/>
            <p:nvPr/>
          </p:nvSpPr>
          <p:spPr bwMode="auto">
            <a:xfrm rot="16200000">
              <a:off x="2939623" y="2393852"/>
              <a:ext cx="1418425" cy="1369613"/>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6" name="Hexagon 85"/>
            <p:cNvSpPr/>
            <p:nvPr/>
          </p:nvSpPr>
          <p:spPr bwMode="auto">
            <a:xfrm rot="16200000">
              <a:off x="1486179" y="4618842"/>
              <a:ext cx="1434840" cy="1412157"/>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sz="1400" dirty="0">
                <a:latin typeface="Arial" charset="0"/>
              </a:endParaRPr>
            </a:p>
          </p:txBody>
        </p:sp>
        <p:sp>
          <p:nvSpPr>
            <p:cNvPr id="87" name="Hexagon 86"/>
            <p:cNvSpPr/>
            <p:nvPr/>
          </p:nvSpPr>
          <p:spPr bwMode="auto">
            <a:xfrm rot="16200000">
              <a:off x="-11196" y="4671741"/>
              <a:ext cx="1511728" cy="1345334"/>
            </a:xfrm>
            <a:prstGeom prst="hexagon">
              <a:avLst/>
            </a:prstGeom>
            <a:solidFill>
              <a:schemeClr val="bg1">
                <a:alpha val="70000"/>
              </a:schemeClr>
            </a:solidFill>
            <a:ln w="15875" cap="flat" cmpd="sng" algn="ctr">
              <a:solidFill>
                <a:schemeClr val="bg1"/>
              </a:solid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rtlCol="0" anchor="t" anchorCtr="0" compatLnSpc="1">
              <a:prstTxWarp prst="textNoShape">
                <a:avLst/>
              </a:prstTxWarp>
              <a:noAutofit/>
            </a:bodyPr>
            <a:lstStyle/>
            <a:p>
              <a:pPr fontAlgn="base">
                <a:spcBef>
                  <a:spcPct val="50000"/>
                </a:spcBef>
                <a:spcAft>
                  <a:spcPct val="0"/>
                </a:spcAft>
              </a:pPr>
              <a:endParaRPr lang="en-GB" dirty="0">
                <a:latin typeface="Arial" charset="0"/>
              </a:endParaRPr>
            </a:p>
          </p:txBody>
        </p:sp>
      </p:grpSp>
      <p:pic>
        <p:nvPicPr>
          <p:cNvPr id="34" name="Picture 2" descr="nulová"/>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210789" y="2289318"/>
            <a:ext cx="6731882" cy="4485106"/>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p:cNvSpPr/>
          <p:nvPr/>
        </p:nvSpPr>
        <p:spPr>
          <a:xfrm>
            <a:off x="7318158" y="1863788"/>
            <a:ext cx="2308645" cy="369332"/>
          </a:xfrm>
          <a:prstGeom prst="rect">
            <a:avLst/>
          </a:prstGeom>
        </p:spPr>
        <p:txBody>
          <a:bodyPr wrap="none">
            <a:spAutoFit/>
          </a:bodyPr>
          <a:lstStyle/>
          <a:p>
            <a:pPr algn="ctr"/>
            <a:r>
              <a:rPr dirty="0" smtClean="0"/>
              <a:t>Správa kvality</a:t>
            </a:r>
          </a:p>
        </p:txBody>
      </p:sp>
    </p:spTree>
    <p:extLst>
      <p:ext uri="{BB962C8B-B14F-4D97-AF65-F5344CB8AC3E}">
        <p14:creationId xmlns:p14="http://schemas.microsoft.com/office/powerpoint/2010/main" val="232035596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6857092" y="128587"/>
          <a:ext cx="7859713" cy="6729413"/>
        </p:xfrm>
        <a:graphic>
          <a:graphicData uri="http://schemas.openxmlformats.org/presentationml/2006/ole">
            <mc:AlternateContent xmlns:mc="http://schemas.openxmlformats.org/markup-compatibility/2006">
              <mc:Choice xmlns:v="urn:schemas-microsoft-com:vml" Requires="v">
                <p:oleObj spid="_x0000_s172097" r:id="rId4" imgW="7860317" imgH="6730159" progId="">
                  <p:embed/>
                </p:oleObj>
              </mc:Choice>
              <mc:Fallback>
                <p:oleObj r:id="rId4" imgW="7860317" imgH="6730159" progId="">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092" y="128587"/>
                        <a:ext cx="7859713" cy="672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Content Placeholder 5"/>
          <p:cNvGraphicFramePr>
            <a:graphicFrameLocks noGrp="1"/>
          </p:cNvGraphicFramePr>
          <p:nvPr>
            <p:ph idx="1"/>
            <p:extLst>
              <p:ext uri="{D42A27DB-BD31-4B8C-83A1-F6EECF244321}">
                <p14:modId xmlns:p14="http://schemas.microsoft.com/office/powerpoint/2010/main" val="461657894"/>
              </p:ext>
            </p:extLst>
          </p:nvPr>
        </p:nvGraphicFramePr>
        <p:xfrm>
          <a:off x="159026" y="1099341"/>
          <a:ext cx="12191999" cy="55930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itle 3"/>
          <p:cNvSpPr>
            <a:spLocks noGrp="1"/>
          </p:cNvSpPr>
          <p:nvPr>
            <p:ph type="title"/>
          </p:nvPr>
        </p:nvSpPr>
        <p:spPr/>
        <p:txBody>
          <a:bodyPr/>
          <a:lstStyle/>
          <a:p>
            <a:r>
              <a:rPr dirty="0" smtClean="0"/>
              <a:t>Řešení pro správu štítků – výhody</a:t>
            </a:r>
            <a:endParaRPr lang="cs-CZ" dirty="0">
              <a:solidFill>
                <a:srgbClr val="FF0000"/>
              </a:solidFill>
            </a:endParaRPr>
          </a:p>
        </p:txBody>
      </p:sp>
    </p:spTree>
    <p:extLst>
      <p:ext uri="{BB962C8B-B14F-4D97-AF65-F5344CB8AC3E}">
        <p14:creationId xmlns:p14="http://schemas.microsoft.com/office/powerpoint/2010/main" val="283959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2A474FD6-81A4-40A9-AA4B-889BE82A9D76}"/>
                                            </p:graphicEl>
                                          </p:spTgt>
                                        </p:tgtEl>
                                        <p:attrNameLst>
                                          <p:attrName>style.visibility</p:attrName>
                                        </p:attrNameLst>
                                      </p:cBhvr>
                                      <p:to>
                                        <p:strVal val="visible"/>
                                      </p:to>
                                    </p:set>
                                    <p:animEffect transition="in" filter="fade">
                                      <p:cBhvr>
                                        <p:cTn id="7" dur="500"/>
                                        <p:tgtEl>
                                          <p:spTgt spid="6">
                                            <p:graphicEl>
                                              <a:dgm id="{2A474FD6-81A4-40A9-AA4B-889BE82A9D7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3AB51EAD-D27E-4B7B-B04E-21EED504C2F8}"/>
                                            </p:graphicEl>
                                          </p:spTgt>
                                        </p:tgtEl>
                                        <p:attrNameLst>
                                          <p:attrName>style.visibility</p:attrName>
                                        </p:attrNameLst>
                                      </p:cBhvr>
                                      <p:to>
                                        <p:strVal val="visible"/>
                                      </p:to>
                                    </p:set>
                                    <p:animEffect transition="in" filter="fade">
                                      <p:cBhvr>
                                        <p:cTn id="10" dur="500"/>
                                        <p:tgtEl>
                                          <p:spTgt spid="6">
                                            <p:graphicEl>
                                              <a:dgm id="{3AB51EAD-D27E-4B7B-B04E-21EED504C2F8}"/>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dgm id="{2BCB706B-ADA7-4A73-9707-8374F19CBACE}"/>
                                            </p:graphicEl>
                                          </p:spTgt>
                                        </p:tgtEl>
                                        <p:attrNameLst>
                                          <p:attrName>style.visibility</p:attrName>
                                        </p:attrNameLst>
                                      </p:cBhvr>
                                      <p:to>
                                        <p:strVal val="visible"/>
                                      </p:to>
                                    </p:set>
                                    <p:animEffect transition="in" filter="fade">
                                      <p:cBhvr>
                                        <p:cTn id="13" dur="500"/>
                                        <p:tgtEl>
                                          <p:spTgt spid="6">
                                            <p:graphicEl>
                                              <a:dgm id="{2BCB706B-ADA7-4A73-9707-8374F19CBACE}"/>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graphicEl>
                                              <a:dgm id="{BCA96670-9FEC-4E59-8850-AF76D876A835}"/>
                                            </p:graphicEl>
                                          </p:spTgt>
                                        </p:tgtEl>
                                        <p:attrNameLst>
                                          <p:attrName>style.visibility</p:attrName>
                                        </p:attrNameLst>
                                      </p:cBhvr>
                                      <p:to>
                                        <p:strVal val="visible"/>
                                      </p:to>
                                    </p:set>
                                    <p:animEffect transition="in" filter="fade">
                                      <p:cBhvr>
                                        <p:cTn id="18" dur="500"/>
                                        <p:tgtEl>
                                          <p:spTgt spid="6">
                                            <p:graphicEl>
                                              <a:dgm id="{BCA96670-9FEC-4E59-8850-AF76D876A835}"/>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graphicEl>
                                              <a:dgm id="{1B54EF74-7EFB-451B-8078-F47C73B04143}"/>
                                            </p:graphicEl>
                                          </p:spTgt>
                                        </p:tgtEl>
                                        <p:attrNameLst>
                                          <p:attrName>style.visibility</p:attrName>
                                        </p:attrNameLst>
                                      </p:cBhvr>
                                      <p:to>
                                        <p:strVal val="visible"/>
                                      </p:to>
                                    </p:set>
                                    <p:animEffect transition="in" filter="fade">
                                      <p:cBhvr>
                                        <p:cTn id="21" dur="500"/>
                                        <p:tgtEl>
                                          <p:spTgt spid="6">
                                            <p:graphicEl>
                                              <a:dgm id="{1B54EF74-7EFB-451B-8078-F47C73B04143}"/>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graphicEl>
                                              <a:dgm id="{95B0DBCA-D199-44CE-855F-360809157165}"/>
                                            </p:graphicEl>
                                          </p:spTgt>
                                        </p:tgtEl>
                                        <p:attrNameLst>
                                          <p:attrName>style.visibility</p:attrName>
                                        </p:attrNameLst>
                                      </p:cBhvr>
                                      <p:to>
                                        <p:strVal val="visible"/>
                                      </p:to>
                                    </p:set>
                                    <p:animEffect transition="in" filter="fade">
                                      <p:cBhvr>
                                        <p:cTn id="24" dur="500"/>
                                        <p:tgtEl>
                                          <p:spTgt spid="6">
                                            <p:graphicEl>
                                              <a:dgm id="{95B0DBCA-D199-44CE-855F-360809157165}"/>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graphicEl>
                                              <a:dgm id="{EDFA0242-9B04-4A88-AA72-3054EAFC3671}"/>
                                            </p:graphicEl>
                                          </p:spTgt>
                                        </p:tgtEl>
                                        <p:attrNameLst>
                                          <p:attrName>style.visibility</p:attrName>
                                        </p:attrNameLst>
                                      </p:cBhvr>
                                      <p:to>
                                        <p:strVal val="visible"/>
                                      </p:to>
                                    </p:set>
                                    <p:animEffect transition="in" filter="fade">
                                      <p:cBhvr>
                                        <p:cTn id="27" dur="500"/>
                                        <p:tgtEl>
                                          <p:spTgt spid="6">
                                            <p:graphicEl>
                                              <a:dgm id="{EDFA0242-9B04-4A88-AA72-3054EAFC3671}"/>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graphicEl>
                                              <a:dgm id="{30BCD6F4-4554-47C3-88FB-7113D24C61DF}"/>
                                            </p:graphicEl>
                                          </p:spTgt>
                                        </p:tgtEl>
                                        <p:attrNameLst>
                                          <p:attrName>style.visibility</p:attrName>
                                        </p:attrNameLst>
                                      </p:cBhvr>
                                      <p:to>
                                        <p:strVal val="visible"/>
                                      </p:to>
                                    </p:set>
                                    <p:animEffect transition="in" filter="fade">
                                      <p:cBhvr>
                                        <p:cTn id="30" dur="500"/>
                                        <p:tgtEl>
                                          <p:spTgt spid="6">
                                            <p:graphicEl>
                                              <a:dgm id="{30BCD6F4-4554-47C3-88FB-7113D24C61DF}"/>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graphicEl>
                                              <a:dgm id="{3028C2FE-018A-4F85-B713-8739B778590C}"/>
                                            </p:graphicEl>
                                          </p:spTgt>
                                        </p:tgtEl>
                                        <p:attrNameLst>
                                          <p:attrName>style.visibility</p:attrName>
                                        </p:attrNameLst>
                                      </p:cBhvr>
                                      <p:to>
                                        <p:strVal val="visible"/>
                                      </p:to>
                                    </p:set>
                                    <p:animEffect transition="in" filter="fade">
                                      <p:cBhvr>
                                        <p:cTn id="33" dur="500"/>
                                        <p:tgtEl>
                                          <p:spTgt spid="6">
                                            <p:graphicEl>
                                              <a:dgm id="{3028C2FE-018A-4F85-B713-8739B778590C}"/>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graphicEl>
                                              <a:dgm id="{F331FE44-ACE7-4A3B-8AB4-4BD67861BBF2}"/>
                                            </p:graphicEl>
                                          </p:spTgt>
                                        </p:tgtEl>
                                        <p:attrNameLst>
                                          <p:attrName>style.visibility</p:attrName>
                                        </p:attrNameLst>
                                      </p:cBhvr>
                                      <p:to>
                                        <p:strVal val="visible"/>
                                      </p:to>
                                    </p:set>
                                    <p:animEffect transition="in" filter="fade">
                                      <p:cBhvr>
                                        <p:cTn id="36" dur="500"/>
                                        <p:tgtEl>
                                          <p:spTgt spid="6">
                                            <p:graphicEl>
                                              <a:dgm id="{F331FE44-ACE7-4A3B-8AB4-4BD67861BBF2}"/>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graphicEl>
                                              <a:dgm id="{8C339C0D-9E3D-4057-AE1E-70CF20D2EC63}"/>
                                            </p:graphicEl>
                                          </p:spTgt>
                                        </p:tgtEl>
                                        <p:attrNameLst>
                                          <p:attrName>style.visibility</p:attrName>
                                        </p:attrNameLst>
                                      </p:cBhvr>
                                      <p:to>
                                        <p:strVal val="visible"/>
                                      </p:to>
                                    </p:set>
                                    <p:animEffect transition="in" filter="fade">
                                      <p:cBhvr>
                                        <p:cTn id="39" dur="500"/>
                                        <p:tgtEl>
                                          <p:spTgt spid="6">
                                            <p:graphicEl>
                                              <a:dgm id="{8C339C0D-9E3D-4057-AE1E-70CF20D2EC63}"/>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graphicEl>
                                              <a:dgm id="{BF8D8389-025F-4E5D-9D6A-A394489F68E5}"/>
                                            </p:graphicEl>
                                          </p:spTgt>
                                        </p:tgtEl>
                                        <p:attrNameLst>
                                          <p:attrName>style.visibility</p:attrName>
                                        </p:attrNameLst>
                                      </p:cBhvr>
                                      <p:to>
                                        <p:strVal val="visible"/>
                                      </p:to>
                                    </p:set>
                                    <p:animEffect transition="in" filter="fade">
                                      <p:cBhvr>
                                        <p:cTn id="42" dur="500"/>
                                        <p:tgtEl>
                                          <p:spTgt spid="6">
                                            <p:graphicEl>
                                              <a:dgm id="{BF8D8389-025F-4E5D-9D6A-A394489F68E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AtOnc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653" y="63111"/>
            <a:ext cx="11949343" cy="6108431"/>
          </a:xfrm>
          <a:prstGeom prst="rect">
            <a:avLst/>
          </a:prstGeom>
        </p:spPr>
      </p:pic>
      <p:sp>
        <p:nvSpPr>
          <p:cNvPr id="18" name="Rectangle 17"/>
          <p:cNvSpPr/>
          <p:nvPr/>
        </p:nvSpPr>
        <p:spPr bwMode="auto">
          <a:xfrm>
            <a:off x="10268712" y="6173005"/>
            <a:ext cx="2075688" cy="684995"/>
          </a:xfrm>
          <a:prstGeom prst="rect">
            <a:avLst/>
          </a:prstGeom>
          <a:solidFill>
            <a:schemeClr val="bg1"/>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ndParaRPr>
          </a:p>
        </p:txBody>
      </p:sp>
      <p:sp>
        <p:nvSpPr>
          <p:cNvPr id="8" name="Rounded Rectangle 7"/>
          <p:cNvSpPr/>
          <p:nvPr/>
        </p:nvSpPr>
        <p:spPr bwMode="auto">
          <a:xfrm>
            <a:off x="293495" y="3746500"/>
            <a:ext cx="7945157" cy="2824069"/>
          </a:xfrm>
          <a:prstGeom prst="roundRect">
            <a:avLst>
              <a:gd name="adj" fmla="val 8875"/>
            </a:avLst>
          </a:prstGeom>
          <a:gradFill flip="none" rotWithShape="1">
            <a:gsLst>
              <a:gs pos="17000">
                <a:schemeClr val="accent6">
                  <a:alpha val="43000"/>
                </a:schemeClr>
              </a:gs>
              <a:gs pos="60000">
                <a:schemeClr val="accent6">
                  <a:lumMod val="60000"/>
                  <a:lumOff val="40000"/>
                </a:schemeClr>
              </a:gs>
            </a:gsLst>
            <a:lin ang="10800000" scaled="1"/>
            <a:tileRect/>
          </a:gra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ndParaRPr>
          </a:p>
        </p:txBody>
      </p:sp>
      <p:sp>
        <p:nvSpPr>
          <p:cNvPr id="9" name="Rectangle 8"/>
          <p:cNvSpPr/>
          <p:nvPr/>
        </p:nvSpPr>
        <p:spPr>
          <a:xfrm>
            <a:off x="516229" y="4114508"/>
            <a:ext cx="8180731" cy="1117229"/>
          </a:xfrm>
          <a:prstGeom prst="rect">
            <a:avLst/>
          </a:prstGeom>
        </p:spPr>
        <p:txBody>
          <a:bodyPr wrap="square">
            <a:spAutoFit/>
          </a:bodyPr>
          <a:lstStyle/>
          <a:p>
            <a:pPr lvl="0" fontAlgn="auto">
              <a:lnSpc>
                <a:spcPct val="90000"/>
              </a:lnSpc>
              <a:spcAft>
                <a:spcPts val="0"/>
              </a:spcAft>
              <a:defRPr/>
            </a:pPr>
            <a:r>
              <a:rPr lang="en-US" sz="3700" b="1" dirty="0" smtClean="0">
                <a:solidFill>
                  <a:schemeClr val="bg1"/>
                </a:solidFill>
              </a:rPr>
              <a:t>LMS </a:t>
            </a:r>
            <a:r>
              <a:rPr lang="en-US" sz="3700" b="1" dirty="0">
                <a:solidFill>
                  <a:schemeClr val="bg1"/>
                </a:solidFill>
              </a:rPr>
              <a:t>Mobile API pro </a:t>
            </a:r>
            <a:r>
              <a:rPr lang="en-US" sz="3700" b="1" dirty="0">
                <a:solidFill>
                  <a:srgbClr val="FF0000"/>
                </a:solidFill>
              </a:rPr>
              <a:t>dynamické</a:t>
            </a:r>
            <a:r>
              <a:rPr lang="en-US" sz="3700" b="1" dirty="0">
                <a:solidFill>
                  <a:schemeClr val="bg1"/>
                </a:solidFill>
              </a:rPr>
              <a:t> šablony</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52839" y="6001743"/>
            <a:ext cx="1594157" cy="738626"/>
          </a:xfrm>
          <a:prstGeom prst="rect">
            <a:avLst/>
          </a:prstGeom>
        </p:spPr>
      </p:pic>
      <p:pic>
        <p:nvPicPr>
          <p:cNvPr id="6" name="Picture 5"/>
          <p:cNvPicPr>
            <a:picLocks noChangeAspect="1"/>
          </p:cNvPicPr>
          <p:nvPr/>
        </p:nvPicPr>
        <p:blipFill>
          <a:blip r:embed="rId5"/>
          <a:stretch>
            <a:fillRect/>
          </a:stretch>
        </p:blipFill>
        <p:spPr>
          <a:xfrm>
            <a:off x="609606" y="5432046"/>
            <a:ext cx="1286246" cy="939009"/>
          </a:xfrm>
          <a:prstGeom prst="rect">
            <a:avLst/>
          </a:prstGeom>
        </p:spPr>
      </p:pic>
      <p:pic>
        <p:nvPicPr>
          <p:cNvPr id="10" name="Picture 9"/>
          <p:cNvPicPr>
            <a:picLocks noChangeAspect="1"/>
          </p:cNvPicPr>
          <p:nvPr/>
        </p:nvPicPr>
        <p:blipFill>
          <a:blip r:embed="rId6"/>
          <a:stretch>
            <a:fillRect/>
          </a:stretch>
        </p:blipFill>
        <p:spPr>
          <a:xfrm>
            <a:off x="2018923" y="5432046"/>
            <a:ext cx="1731789" cy="925125"/>
          </a:xfrm>
          <a:prstGeom prst="rect">
            <a:avLst/>
          </a:prstGeom>
        </p:spPr>
      </p:pic>
      <p:pic>
        <p:nvPicPr>
          <p:cNvPr id="12" name="Picture 11"/>
          <p:cNvPicPr>
            <a:picLocks noChangeAspect="1"/>
          </p:cNvPicPr>
          <p:nvPr/>
        </p:nvPicPr>
        <p:blipFill>
          <a:blip r:embed="rId7"/>
          <a:stretch>
            <a:fillRect/>
          </a:stretch>
        </p:blipFill>
        <p:spPr>
          <a:xfrm>
            <a:off x="3835370" y="5432046"/>
            <a:ext cx="1217270" cy="925125"/>
          </a:xfrm>
          <a:prstGeom prst="rect">
            <a:avLst/>
          </a:prstGeom>
        </p:spPr>
      </p:pic>
    </p:spTree>
    <p:extLst>
      <p:ext uri="{BB962C8B-B14F-4D97-AF65-F5344CB8AC3E}">
        <p14:creationId xmlns:p14="http://schemas.microsoft.com/office/powerpoint/2010/main" val="10682623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6" y="339353"/>
            <a:ext cx="6921352" cy="759988"/>
          </a:xfrm>
        </p:spPr>
        <p:txBody>
          <a:bodyPr>
            <a:normAutofit fontScale="90000"/>
          </a:bodyPr>
          <a:lstStyle/>
          <a:p>
            <a:r>
              <a:rPr dirty="0" smtClean="0"/>
              <a:t>Rozhraní LMS Mobile API pro dynamické šablony</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8014" y="979522"/>
            <a:ext cx="2303463" cy="5758659"/>
          </a:xfrm>
          <a:prstGeom prst="rect">
            <a:avLst/>
          </a:prstGeom>
        </p:spPr>
      </p:pic>
      <p:pic>
        <p:nvPicPr>
          <p:cNvPr id="5" name="Picture 4"/>
          <p:cNvPicPr>
            <a:picLocks noChangeAspect="1"/>
          </p:cNvPicPr>
          <p:nvPr/>
        </p:nvPicPr>
        <p:blipFill>
          <a:blip r:embed="rId4"/>
          <a:stretch>
            <a:fillRect/>
          </a:stretch>
        </p:blipFill>
        <p:spPr>
          <a:xfrm rot="637591">
            <a:off x="3589045" y="1643767"/>
            <a:ext cx="962475" cy="1956121"/>
          </a:xfrm>
          <a:prstGeom prst="rect">
            <a:avLst/>
          </a:prstGeom>
        </p:spPr>
      </p:pic>
      <p:pic>
        <p:nvPicPr>
          <p:cNvPr id="6" name="Picture 5"/>
          <p:cNvPicPr>
            <a:picLocks noChangeAspect="1"/>
          </p:cNvPicPr>
          <p:nvPr/>
        </p:nvPicPr>
        <p:blipFill>
          <a:blip r:embed="rId4"/>
          <a:stretch>
            <a:fillRect/>
          </a:stretch>
        </p:blipFill>
        <p:spPr>
          <a:xfrm>
            <a:off x="7821140" y="814856"/>
            <a:ext cx="3940174" cy="6979496"/>
          </a:xfrm>
          <a:prstGeom prst="rect">
            <a:avLst/>
          </a:prstGeom>
        </p:spPr>
      </p:pic>
      <p:sp>
        <p:nvSpPr>
          <p:cNvPr id="7" name="TextBox 6"/>
          <p:cNvSpPr txBox="1"/>
          <p:nvPr/>
        </p:nvSpPr>
        <p:spPr>
          <a:xfrm>
            <a:off x="113752" y="6430404"/>
            <a:ext cx="3801291" cy="307777"/>
          </a:xfrm>
          <a:prstGeom prst="rect">
            <a:avLst/>
          </a:prstGeom>
          <a:noFill/>
          <a:ln>
            <a:noFill/>
          </a:ln>
        </p:spPr>
        <p:txBody>
          <a:bodyPr wrap="square" rtlCol="0">
            <a:spAutoFit/>
          </a:bodyPr>
          <a:lstStyle/>
          <a:p>
            <a:r>
              <a:rPr lang="en-GB" sz="1400" dirty="0"/>
              <a:t>API = programovací rozhraní aplikací</a:t>
            </a:r>
          </a:p>
        </p:txBody>
      </p:sp>
    </p:spTree>
    <p:extLst>
      <p:ext uri="{BB962C8B-B14F-4D97-AF65-F5344CB8AC3E}">
        <p14:creationId xmlns:p14="http://schemas.microsoft.com/office/powerpoint/2010/main" val="37044706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smtClean="0"/>
              <a:t>Proč existuje NiceLabel? </a:t>
            </a:r>
          </a:p>
        </p:txBody>
      </p:sp>
      <p:graphicFrame>
        <p:nvGraphicFramePr>
          <p:cNvPr id="5" name="Object 4"/>
          <p:cNvGraphicFramePr>
            <a:graphicFrameLocks noChangeAspect="1"/>
          </p:cNvGraphicFramePr>
          <p:nvPr>
            <p:extLst>
              <p:ext uri="{D42A27DB-BD31-4B8C-83A1-F6EECF244321}">
                <p14:modId xmlns:p14="http://schemas.microsoft.com/office/powerpoint/2010/main" val="1173014851"/>
              </p:ext>
            </p:extLst>
          </p:nvPr>
        </p:nvGraphicFramePr>
        <p:xfrm>
          <a:off x="7399607" y="2755900"/>
          <a:ext cx="5268913" cy="4102100"/>
        </p:xfrm>
        <a:graphic>
          <a:graphicData uri="http://schemas.openxmlformats.org/presentationml/2006/ole">
            <mc:AlternateContent xmlns:mc="http://schemas.openxmlformats.org/markup-compatibility/2006">
              <mc:Choice xmlns:v="urn:schemas-microsoft-com:vml" Requires="v">
                <p:oleObj spid="_x0000_s116800" r:id="rId4" imgW="5269841" imgH="4101587" progId="">
                  <p:embed/>
                </p:oleObj>
              </mc:Choice>
              <mc:Fallback>
                <p:oleObj r:id="rId4" imgW="5269841" imgH="4101587" progId="">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9607" y="2755900"/>
                        <a:ext cx="5268913" cy="410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Content Placeholder 3"/>
          <p:cNvSpPr>
            <a:spLocks noGrp="1"/>
          </p:cNvSpPr>
          <p:nvPr>
            <p:ph sz="quarter" idx="14"/>
          </p:nvPr>
        </p:nvSpPr>
        <p:spPr>
          <a:xfrm>
            <a:off x="609599" y="1106834"/>
            <a:ext cx="10720647" cy="5252402"/>
          </a:xfrm>
        </p:spPr>
        <p:txBody>
          <a:bodyPr vert="horz" lIns="0" tIns="0" rIns="0" bIns="0" rtlCol="0" anchor="t">
            <a:noAutofit/>
          </a:bodyPr>
          <a:lstStyle/>
          <a:p>
            <a:r>
              <a:rPr lang="en-GB" b="1" dirty="0"/>
              <a:t>Dává firemním uživatelům možnost </a:t>
            </a:r>
            <a:r>
              <a:rPr dirty="0" smtClean="0"/>
              <a:t>navrhovat šablony štítků</a:t>
            </a:r>
          </a:p>
          <a:p>
            <a:pPr lvl="1"/>
            <a:r>
              <a:rPr sz="2000" dirty="0" smtClean="0"/>
              <a:t>Eliminuje nutnost znalosti příkazů pro tiskárnu</a:t>
            </a:r>
          </a:p>
          <a:p>
            <a:endParaRPr lang="cs-CZ" sz="800" dirty="0"/>
          </a:p>
          <a:p>
            <a:r>
              <a:rPr lang="en-GB" b="1" dirty="0"/>
              <a:t>Konsolidace</a:t>
            </a:r>
            <a:r>
              <a:rPr dirty="0" smtClean="0"/>
              <a:t> šablon štítků</a:t>
            </a:r>
          </a:p>
          <a:p>
            <a:pPr lvl="1"/>
            <a:r>
              <a:rPr sz="2000" dirty="0" smtClean="0"/>
              <a:t>Univerzální – přenosné </a:t>
            </a:r>
            <a:r>
              <a:rPr sz="2000" dirty="0" err="1" smtClean="0"/>
              <a:t>napříč</a:t>
            </a:r>
            <a:r>
              <a:rPr sz="2000" dirty="0" smtClean="0"/>
              <a:t> </a:t>
            </a:r>
            <a:r>
              <a:rPr lang="cs-CZ" sz="2000" dirty="0" smtClean="0"/>
              <a:t>všemi</a:t>
            </a:r>
            <a:r>
              <a:rPr sz="2000" dirty="0" smtClean="0"/>
              <a:t> značkami </a:t>
            </a:r>
            <a:r>
              <a:rPr sz="2000" dirty="0" err="1" smtClean="0"/>
              <a:t>nebo</a:t>
            </a:r>
            <a:r>
              <a:rPr sz="2000" dirty="0" smtClean="0"/>
              <a:t> </a:t>
            </a:r>
            <a:r>
              <a:rPr lang="cs-CZ" sz="2000" dirty="0" smtClean="0"/>
              <a:t>různým </a:t>
            </a:r>
            <a:r>
              <a:rPr sz="2000" dirty="0" err="1" smtClean="0"/>
              <a:t>rozlišením</a:t>
            </a:r>
            <a:r>
              <a:rPr sz="2000" dirty="0" smtClean="0"/>
              <a:t> tiskárny</a:t>
            </a:r>
          </a:p>
          <a:p>
            <a:pPr lvl="1"/>
            <a:r>
              <a:rPr sz="2000" dirty="0" smtClean="0"/>
              <a:t>Dynamické – přesouvání, změna velikosti nebo formátu objektů v době tisku</a:t>
            </a:r>
          </a:p>
          <a:p>
            <a:pPr lvl="1"/>
            <a:r>
              <a:rPr sz="2000" dirty="0" smtClean="0"/>
              <a:t>Využívající data – inteligentní </a:t>
            </a:r>
            <a:r>
              <a:rPr sz="2000" dirty="0" err="1" smtClean="0"/>
              <a:t>šablony</a:t>
            </a:r>
            <a:r>
              <a:rPr sz="2000" dirty="0" smtClean="0"/>
              <a:t> </a:t>
            </a:r>
            <a:r>
              <a:rPr sz="2000" dirty="0" err="1" smtClean="0"/>
              <a:t>redukují</a:t>
            </a:r>
            <a:r>
              <a:rPr lang="cs-CZ" sz="2000" dirty="0" err="1" smtClean="0"/>
              <a:t>cí</a:t>
            </a:r>
            <a:r>
              <a:rPr sz="2000" dirty="0" smtClean="0"/>
              <a:t> odchylky</a:t>
            </a:r>
          </a:p>
          <a:p>
            <a:endParaRPr lang="cs-CZ" sz="300" dirty="0"/>
          </a:p>
          <a:p>
            <a:r>
              <a:rPr lang="en-GB" b="1" dirty="0"/>
              <a:t>Optimalizace procesu </a:t>
            </a:r>
            <a:r>
              <a:rPr dirty="0" smtClean="0"/>
              <a:t>a </a:t>
            </a:r>
            <a:r>
              <a:rPr lang="en-GB" b="1" dirty="0"/>
              <a:t>zmírnění rizik</a:t>
            </a:r>
          </a:p>
          <a:p>
            <a:pPr lvl="1"/>
            <a:r>
              <a:rPr sz="2000" dirty="0" smtClean="0"/>
              <a:t>Integrace s obchodními systémy „SSOT*“</a:t>
            </a:r>
          </a:p>
          <a:p>
            <a:pPr lvl="1"/>
            <a:r>
              <a:rPr sz="2000" dirty="0" smtClean="0"/>
              <a:t>Eliminace chybného značení a neplánovaných prostojů</a:t>
            </a:r>
          </a:p>
          <a:p>
            <a:pPr lvl="1"/>
            <a:r>
              <a:rPr sz="2000" dirty="0" smtClean="0"/>
              <a:t>Usnadnění cyklu životnosti štítku a zlepšení produktivity</a:t>
            </a:r>
          </a:p>
          <a:p>
            <a:pPr marL="0" indent="0" eaLnBrk="0" fontAlgn="auto" hangingPunct="0">
              <a:spcBef>
                <a:spcPts val="0"/>
              </a:spcBef>
              <a:spcAft>
                <a:spcPts val="0"/>
              </a:spcAft>
              <a:buSzPct val="100000"/>
              <a:buNone/>
              <a:defRPr/>
            </a:pPr>
            <a:r>
              <a:rPr lang="sl-SI" sz="2000" i="1" dirty="0">
                <a:latin typeface="Arial Narrow" panose="020B0606020202030204" pitchFamily="34" charset="0"/>
              </a:rPr>
              <a:t>          * z anglického single</a:t>
            </a:r>
            <a:r>
              <a:rPr sz="2000" dirty="0" smtClean="0"/>
              <a:t> </a:t>
            </a:r>
            <a:r>
              <a:rPr lang="sl-SI" sz="2000" i="1" dirty="0">
                <a:latin typeface="Arial Narrow" panose="020B0606020202030204" pitchFamily="34" charset="0"/>
              </a:rPr>
              <a:t>source</a:t>
            </a:r>
            <a:r>
              <a:rPr sz="2000" dirty="0" smtClean="0"/>
              <a:t> </a:t>
            </a:r>
            <a:r>
              <a:rPr lang="sl-SI" sz="2000" i="1" dirty="0">
                <a:latin typeface="Arial Narrow" panose="020B0606020202030204" pitchFamily="34" charset="0"/>
              </a:rPr>
              <a:t>of</a:t>
            </a:r>
            <a:r>
              <a:rPr sz="2000" dirty="0" smtClean="0"/>
              <a:t> </a:t>
            </a:r>
            <a:r>
              <a:rPr lang="sl-SI" sz="2000" i="1" dirty="0">
                <a:latin typeface="Arial Narrow" panose="020B0606020202030204" pitchFamily="34" charset="0"/>
              </a:rPr>
              <a:t>truth – jediný zdroj pravdy</a:t>
            </a:r>
            <a:endParaRPr lang="cs-CZ" sz="2000" i="1" dirty="0">
              <a:latin typeface="Arial Narrow" panose="020B0606020202030204" pitchFamily="34" charset="0"/>
            </a:endParaRPr>
          </a:p>
        </p:txBody>
      </p:sp>
    </p:spTree>
    <p:extLst>
      <p:ext uri="{BB962C8B-B14F-4D97-AF65-F5344CB8AC3E}">
        <p14:creationId xmlns:p14="http://schemas.microsoft.com/office/powerpoint/2010/main" val="5612778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smtClean="0"/>
              <a:t>Rozhraní Mobile API pro dynamické šablony</a:t>
            </a:r>
          </a:p>
        </p:txBody>
      </p:sp>
      <p:grpSp>
        <p:nvGrpSpPr>
          <p:cNvPr id="4" name="Group 3"/>
          <p:cNvGrpSpPr/>
          <p:nvPr/>
        </p:nvGrpSpPr>
        <p:grpSpPr>
          <a:xfrm>
            <a:off x="438103" y="1099340"/>
            <a:ext cx="2303463" cy="5758659"/>
            <a:chOff x="793703" y="1099340"/>
            <a:chExt cx="2303463" cy="5758659"/>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3703" y="1099340"/>
              <a:ext cx="2303463" cy="575865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620757">
              <a:off x="1289133" y="1760530"/>
              <a:ext cx="926627" cy="1968707"/>
            </a:xfrm>
            <a:prstGeom prst="rect">
              <a:avLst/>
            </a:prstGeom>
          </p:spPr>
        </p:pic>
      </p:gr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64195" y="1327553"/>
            <a:ext cx="3269632" cy="3118892"/>
          </a:xfrm>
          <a:prstGeom prst="rect">
            <a:avLst/>
          </a:prstGeom>
        </p:spPr>
      </p:pic>
      <p:pic>
        <p:nvPicPr>
          <p:cNvPr id="12" name="Picture 11"/>
          <p:cNvPicPr>
            <a:picLocks noChangeAspect="1"/>
          </p:cNvPicPr>
          <p:nvPr/>
        </p:nvPicPr>
        <p:blipFill>
          <a:blip r:embed="rId6"/>
          <a:stretch>
            <a:fillRect/>
          </a:stretch>
        </p:blipFill>
        <p:spPr>
          <a:xfrm>
            <a:off x="5436735" y="1201003"/>
            <a:ext cx="3600227" cy="3371992"/>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5515" y="5864399"/>
            <a:ext cx="914402" cy="609601"/>
          </a:xfrm>
          <a:prstGeom prst="rect">
            <a:avLst/>
          </a:prstGeom>
        </p:spPr>
      </p:pic>
      <p:pic>
        <p:nvPicPr>
          <p:cNvPr id="30" name="Picture 29"/>
          <p:cNvPicPr>
            <a:picLocks noChangeAspect="1"/>
          </p:cNvPicPr>
          <p:nvPr/>
        </p:nvPicPr>
        <p:blipFill>
          <a:blip r:embed="rId8"/>
          <a:stretch>
            <a:fillRect/>
          </a:stretch>
        </p:blipFill>
        <p:spPr>
          <a:xfrm>
            <a:off x="10654753" y="5650041"/>
            <a:ext cx="1350407" cy="1207959"/>
          </a:xfrm>
          <a:prstGeom prst="rect">
            <a:avLst/>
          </a:prstGeom>
        </p:spPr>
      </p:pic>
      <p:pic>
        <p:nvPicPr>
          <p:cNvPr id="32" name="Picture 31"/>
          <p:cNvPicPr>
            <a:picLocks noChangeAspect="1"/>
          </p:cNvPicPr>
          <p:nvPr/>
        </p:nvPicPr>
        <p:blipFill>
          <a:blip r:embed="rId9"/>
          <a:stretch>
            <a:fillRect/>
          </a:stretch>
        </p:blipFill>
        <p:spPr>
          <a:xfrm>
            <a:off x="2968799" y="2866239"/>
            <a:ext cx="1998111" cy="649133"/>
          </a:xfrm>
          <a:prstGeom prst="rect">
            <a:avLst/>
          </a:prstGeom>
        </p:spPr>
      </p:pic>
      <p:sp>
        <p:nvSpPr>
          <p:cNvPr id="33" name="Title 1"/>
          <p:cNvSpPr txBox="1">
            <a:spLocks/>
          </p:cNvSpPr>
          <p:nvPr/>
        </p:nvSpPr>
        <p:spPr bwMode="auto">
          <a:xfrm>
            <a:off x="2928159" y="3536619"/>
            <a:ext cx="1998111" cy="759988"/>
          </a:xfrm>
          <a:prstGeom prst="rect">
            <a:avLst/>
          </a:prstGeom>
        </p:spPr>
        <p:txBody>
          <a:bodyPr vert="horz" lIns="0" tIns="0" rIns="0" bIns="0" rtlCol="0" anchor="t" anchorCtr="0">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GB" sz="1400" dirty="0">
                <a:solidFill>
                  <a:schemeClr val="accent2">
                    <a:lumMod val="50000"/>
                  </a:schemeClr>
                </a:solidFill>
                <a:latin typeface="Arial Narrow" panose="020B0606020202030204" pitchFamily="34" charset="0"/>
              </a:rPr>
              <a:t>Řešení pro správu štítků</a:t>
            </a:r>
          </a:p>
        </p:txBody>
      </p:sp>
      <p:grpSp>
        <p:nvGrpSpPr>
          <p:cNvPr id="23" name="Group 22"/>
          <p:cNvGrpSpPr/>
          <p:nvPr/>
        </p:nvGrpSpPr>
        <p:grpSpPr>
          <a:xfrm>
            <a:off x="134815" y="4317854"/>
            <a:ext cx="8561410" cy="3599255"/>
            <a:chOff x="2318926" y="1888326"/>
            <a:chExt cx="4461298" cy="1214213"/>
          </a:xfrm>
        </p:grpSpPr>
        <p:grpSp>
          <p:nvGrpSpPr>
            <p:cNvPr id="24" name="Group 23"/>
            <p:cNvGrpSpPr/>
            <p:nvPr/>
          </p:nvGrpSpPr>
          <p:grpSpPr>
            <a:xfrm>
              <a:off x="2318926" y="1888326"/>
              <a:ext cx="4461298" cy="808209"/>
              <a:chOff x="-3777132" y="544697"/>
              <a:chExt cx="8043067" cy="1237324"/>
            </a:xfrm>
          </p:grpSpPr>
          <p:sp>
            <p:nvSpPr>
              <p:cNvPr id="26" name="Rectangle 13"/>
              <p:cNvSpPr>
                <a:spLocks noChangeArrowheads="1"/>
              </p:cNvSpPr>
              <p:nvPr/>
            </p:nvSpPr>
            <p:spPr bwMode="auto">
              <a:xfrm>
                <a:off x="-3777132" y="804222"/>
                <a:ext cx="8043067" cy="977799"/>
              </a:xfrm>
              <a:prstGeom prst="roundRect">
                <a:avLst>
                  <a:gd name="adj" fmla="val 3169"/>
                </a:avLst>
              </a:prstGeom>
              <a:solidFill>
                <a:srgbClr val="FFFFFF"/>
              </a:solidFill>
              <a:ln w="28575">
                <a:solidFill>
                  <a:srgbClr val="C0504D">
                    <a:lumMod val="75000"/>
                  </a:srgbClr>
                </a:solidFill>
                <a:miter lim="800000"/>
                <a:headEnd/>
                <a:tailEnd/>
              </a:ln>
            </p:spPr>
            <p:txBody>
              <a:bodyPr anchor="t" anchorCtr="0"/>
              <a:lstStyle/>
              <a:p>
                <a:pPr marL="238125" marR="0" lvl="0" indent="-238125" algn="ctr" defTabSz="914400" eaLnBrk="1" fontAlgn="auto" latinLnBrk="0" hangingPunct="1">
                  <a:lnSpc>
                    <a:spcPct val="100000"/>
                  </a:lnSpc>
                  <a:spcBef>
                    <a:spcPct val="70000"/>
                  </a:spcBef>
                  <a:spcAft>
                    <a:spcPts val="0"/>
                  </a:spcAft>
                  <a:buClrTx/>
                  <a:buSzTx/>
                  <a:buFontTx/>
                  <a:buNone/>
                  <a:tabLst/>
                  <a:defRPr/>
                </a:pPr>
                <a:endParaRPr kumimoji="0" lang="en-GB" sz="2400" i="0" u="none" strike="noStrike" kern="0" cap="none" spc="0" normalizeH="0" baseline="0" noProof="0" dirty="0">
                  <a:ln>
                    <a:noFill/>
                  </a:ln>
                  <a:effectLst/>
                  <a:uLnTx/>
                  <a:uFillTx/>
                  <a:latin typeface="Verdana" pitchFamily="34" charset="0"/>
                  <a:ea typeface="ＭＳ Ｐゴシック" pitchFamily="34" charset="-128"/>
                </a:endParaRPr>
              </a:p>
            </p:txBody>
          </p:sp>
          <p:sp>
            <p:nvSpPr>
              <p:cNvPr id="27" name="Rectangle 26"/>
              <p:cNvSpPr>
                <a:spLocks noChangeArrowheads="1"/>
              </p:cNvSpPr>
              <p:nvPr/>
            </p:nvSpPr>
            <p:spPr bwMode="auto">
              <a:xfrm>
                <a:off x="-3507450" y="544697"/>
                <a:ext cx="7481419" cy="98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70000"/>
                  </a:spcBef>
                </a:pPr>
                <a:endParaRPr lang="en-US" sz="3200" b="1" dirty="0"/>
              </a:p>
            </p:txBody>
          </p:sp>
        </p:grpSp>
        <p:sp>
          <p:nvSpPr>
            <p:cNvPr id="25" name="Rectangle 24"/>
            <p:cNvSpPr>
              <a:spLocks noChangeArrowheads="1"/>
            </p:cNvSpPr>
            <p:nvPr/>
          </p:nvSpPr>
          <p:spPr bwMode="auto">
            <a:xfrm>
              <a:off x="2336883" y="2156457"/>
              <a:ext cx="4349663" cy="94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gn="ctr">
                <a:spcBef>
                  <a:spcPct val="70000"/>
                </a:spcBef>
              </a:pPr>
              <a:r>
                <a:rPr lang="en-GB" sz="3600" dirty="0">
                  <a:latin typeface="Candara" panose="020E0502030303020204" pitchFamily="34" charset="0"/>
                </a:rPr>
                <a:t>ZPL, náhledy, dokumenty PDF atd. – to vše vytvářené pomocí požadavků HTTP</a:t>
              </a:r>
              <a:endParaRPr lang="cs-CZ" sz="3600" dirty="0">
                <a:latin typeface="Verdana" pitchFamily="1" charset="0"/>
              </a:endParaRPr>
            </a:p>
          </p:txBody>
        </p:sp>
      </p:grpSp>
    </p:spTree>
    <p:extLst>
      <p:ext uri="{BB962C8B-B14F-4D97-AF65-F5344CB8AC3E}">
        <p14:creationId xmlns:p14="http://schemas.microsoft.com/office/powerpoint/2010/main" val="35876993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smtClean="0"/>
              <a:t>Rozhraní LMS Mobile API pro dynamické šablony</a:t>
            </a:r>
          </a:p>
        </p:txBody>
      </p:sp>
      <p:sp>
        <p:nvSpPr>
          <p:cNvPr id="9" name="Content Placeholder 3"/>
          <p:cNvSpPr>
            <a:spLocks noGrp="1"/>
          </p:cNvSpPr>
          <p:nvPr>
            <p:ph sz="quarter" idx="14"/>
          </p:nvPr>
        </p:nvSpPr>
        <p:spPr>
          <a:xfrm>
            <a:off x="609600" y="1759975"/>
            <a:ext cx="10887182" cy="1686321"/>
          </a:xfrm>
        </p:spPr>
        <p:txBody>
          <a:bodyPr>
            <a:noAutofit/>
          </a:bodyPr>
          <a:lstStyle/>
          <a:p>
            <a:pPr eaLnBrk="0" hangingPunct="0">
              <a:spcBef>
                <a:spcPts val="0"/>
              </a:spcBef>
              <a:buSzPct val="100000"/>
              <a:defRPr/>
            </a:pPr>
            <a:r>
              <a:rPr lang="en-GB" b="1" dirty="0"/>
              <a:t>Generování náhledů štítků</a:t>
            </a:r>
          </a:p>
          <a:p>
            <a:pPr eaLnBrk="0" hangingPunct="0">
              <a:spcBef>
                <a:spcPts val="0"/>
              </a:spcBef>
              <a:buSzPct val="100000"/>
              <a:defRPr/>
            </a:pPr>
            <a:r>
              <a:rPr lang="en-GB" b="1" dirty="0">
                <a:latin typeface="+mj-lt"/>
              </a:rPr>
              <a:t>Generování „dynamické“ šablony – ZPL v reálném čase</a:t>
            </a:r>
          </a:p>
          <a:p>
            <a:pPr eaLnBrk="0" hangingPunct="0">
              <a:spcBef>
                <a:spcPts val="0"/>
              </a:spcBef>
              <a:buSzPct val="100000"/>
              <a:defRPr/>
            </a:pPr>
            <a:r>
              <a:rPr lang="en-GB" b="1" dirty="0">
                <a:latin typeface="+mj-lt"/>
              </a:rPr>
              <a:t>Tisk na tiskárnách IoT (Zatar</a:t>
            </a:r>
            <a:r>
              <a:rPr dirty="0" smtClean="0"/>
              <a:t> </a:t>
            </a:r>
            <a:r>
              <a:rPr lang="en-GB" b="1" dirty="0">
                <a:latin typeface="+mj-lt"/>
              </a:rPr>
              <a:t>atd.)</a:t>
            </a:r>
          </a:p>
          <a:p>
            <a:pPr eaLnBrk="0" hangingPunct="0">
              <a:spcBef>
                <a:spcPts val="0"/>
              </a:spcBef>
              <a:buSzPct val="100000"/>
              <a:defRPr/>
            </a:pPr>
            <a:r>
              <a:rPr lang="en-GB" b="1" dirty="0"/>
              <a:t>Tisk pomocí TCP/IP adres tiskárny</a:t>
            </a:r>
          </a:p>
          <a:p>
            <a:pPr marL="241300" lvl="1" indent="0" eaLnBrk="0" hangingPunct="0">
              <a:spcBef>
                <a:spcPts val="0"/>
              </a:spcBef>
              <a:buSzPct val="100000"/>
              <a:buNone/>
              <a:defRPr/>
            </a:pPr>
            <a:endParaRPr lang="cs-CZ" sz="1200" i="1" dirty="0">
              <a:solidFill>
                <a:srgbClr val="0070C0"/>
              </a:solidFill>
              <a:latin typeface="+mj-lt"/>
            </a:endParaRPr>
          </a:p>
        </p:txBody>
      </p:sp>
      <p:sp>
        <p:nvSpPr>
          <p:cNvPr id="7" name="Text Placeholder 4"/>
          <p:cNvSpPr>
            <a:spLocks noGrp="1"/>
          </p:cNvSpPr>
          <p:nvPr>
            <p:ph type="body" sz="quarter" idx="13"/>
          </p:nvPr>
        </p:nvSpPr>
        <p:spPr>
          <a:xfrm>
            <a:off x="609606" y="1099343"/>
            <a:ext cx="10972799" cy="456409"/>
          </a:xfrm>
        </p:spPr>
        <p:txBody>
          <a:bodyPr/>
          <a:lstStyle/>
          <a:p>
            <a:pPr eaLnBrk="0" hangingPunct="0">
              <a:spcBef>
                <a:spcPts val="0"/>
              </a:spcBef>
              <a:buSzPct val="100000"/>
              <a:defRPr/>
            </a:pPr>
            <a:r>
              <a:rPr dirty="0" smtClean="0"/>
              <a:t>Požadavky HTTP na server LMS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0869" y="2159733"/>
            <a:ext cx="914402" cy="609601"/>
          </a:xfrm>
          <a:prstGeom prst="rect">
            <a:avLst/>
          </a:prstGeom>
        </p:spPr>
      </p:pic>
      <p:pic>
        <p:nvPicPr>
          <p:cNvPr id="10" name="Picture 9"/>
          <p:cNvPicPr>
            <a:picLocks noChangeAspect="1"/>
          </p:cNvPicPr>
          <p:nvPr/>
        </p:nvPicPr>
        <p:blipFill>
          <a:blip r:embed="rId4"/>
          <a:stretch>
            <a:fillRect/>
          </a:stretch>
        </p:blipFill>
        <p:spPr>
          <a:xfrm>
            <a:off x="10795671" y="552016"/>
            <a:ext cx="1350407" cy="1207959"/>
          </a:xfrm>
          <a:prstGeom prst="rect">
            <a:avLst/>
          </a:prstGeom>
        </p:spPr>
      </p:pic>
      <p:sp>
        <p:nvSpPr>
          <p:cNvPr id="3" name="Rectangle 2"/>
          <p:cNvSpPr/>
          <p:nvPr/>
        </p:nvSpPr>
        <p:spPr>
          <a:xfrm>
            <a:off x="1644586" y="4428716"/>
            <a:ext cx="10041647" cy="1938992"/>
          </a:xfrm>
          <a:prstGeom prst="rect">
            <a:avLst/>
          </a:prstGeom>
        </p:spPr>
        <p:txBody>
          <a:bodyPr wrap="square">
            <a:spAutoFit/>
          </a:bodyPr>
          <a:lstStyle/>
          <a:p>
            <a:pPr eaLnBrk="0" hangingPunct="0">
              <a:buSzPct val="100000"/>
              <a:defRPr/>
            </a:pPr>
            <a:r>
              <a:rPr lang="en-US" sz="2000" i="1" dirty="0">
                <a:solidFill>
                  <a:schemeClr val="bg1">
                    <a:lumMod val="50000"/>
                  </a:schemeClr>
                </a:solidFill>
              </a:rPr>
              <a:t>http://zebrademo.nicelabel.com:55000/print?label=label1.lbl&amp;text1=sample&amp;barcode1=123456789&amp;DPI=200&amp;zatarprinter=NiceLabel|tomaz.koporec@nicelabel.com|***********|tomaz.koporec|40J140400759</a:t>
            </a:r>
          </a:p>
          <a:p>
            <a:pPr eaLnBrk="0" hangingPunct="0">
              <a:buSzPct val="100000"/>
              <a:defRPr/>
            </a:pPr>
            <a:endParaRPr lang="cs-CZ" sz="2000" i="1" dirty="0">
              <a:solidFill>
                <a:schemeClr val="bg1">
                  <a:lumMod val="50000"/>
                </a:schemeClr>
              </a:solidFill>
            </a:endParaRPr>
          </a:p>
          <a:p>
            <a:pPr eaLnBrk="0" hangingPunct="0">
              <a:buSzPct val="100000"/>
              <a:defRPr/>
            </a:pPr>
            <a:r>
              <a:rPr lang="en-US" sz="2000" i="1" dirty="0">
                <a:solidFill>
                  <a:schemeClr val="bg1">
                    <a:lumMod val="50000"/>
                  </a:schemeClr>
                </a:solidFill>
              </a:rPr>
              <a:t>http://zebrademo.nicelabel.com:55000/zpl.txt?label=label1.lbl&amp;text1=sample&amp;barcode1=123456789&amp;DPI=300&amp;PrinterIP=192.168.148.200&amp;PrinterPort=9100</a:t>
            </a:r>
          </a:p>
        </p:txBody>
      </p:sp>
      <p:sp>
        <p:nvSpPr>
          <p:cNvPr id="4" name="Rectangle 3"/>
          <p:cNvSpPr/>
          <p:nvPr/>
        </p:nvSpPr>
        <p:spPr>
          <a:xfrm>
            <a:off x="249089" y="3650519"/>
            <a:ext cx="3180166" cy="2431435"/>
          </a:xfrm>
          <a:prstGeom prst="rect">
            <a:avLst/>
          </a:prstGeom>
        </p:spPr>
        <p:txBody>
          <a:bodyPr wrap="none">
            <a:spAutoFit/>
          </a:bodyPr>
          <a:lstStyle/>
          <a:p>
            <a:pPr eaLnBrk="0" hangingPunct="0">
              <a:buSzPct val="100000"/>
              <a:defRPr/>
            </a:pPr>
            <a:r>
              <a:rPr lang="en-US" sz="2800" i="1" dirty="0"/>
              <a:t>Příklady volání API:</a:t>
            </a:r>
          </a:p>
          <a:p>
            <a:pPr eaLnBrk="0" hangingPunct="0">
              <a:buSzPct val="100000"/>
              <a:defRPr/>
            </a:pPr>
            <a:endParaRPr lang="cs-CZ" sz="2800" i="1" dirty="0"/>
          </a:p>
          <a:p>
            <a:pPr eaLnBrk="0" hangingPunct="0">
              <a:buSzPct val="100000"/>
              <a:defRPr/>
            </a:pPr>
            <a:r>
              <a:rPr lang="en-US" sz="2400" i="1" dirty="0"/>
              <a:t>IoT</a:t>
            </a:r>
            <a:endParaRPr lang="cs-CZ" sz="2400" i="1" dirty="0"/>
          </a:p>
          <a:p>
            <a:pPr eaLnBrk="0" hangingPunct="0">
              <a:buSzPct val="100000"/>
              <a:defRPr/>
            </a:pPr>
            <a:endParaRPr lang="cs-CZ" sz="2400" i="1" dirty="0"/>
          </a:p>
          <a:p>
            <a:pPr eaLnBrk="0" hangingPunct="0">
              <a:buSzPct val="100000"/>
              <a:defRPr/>
            </a:pPr>
            <a:endParaRPr lang="cs-CZ" sz="2400" i="1" dirty="0"/>
          </a:p>
          <a:p>
            <a:pPr eaLnBrk="0" hangingPunct="0">
              <a:buSzPct val="100000"/>
              <a:defRPr/>
            </a:pPr>
            <a:r>
              <a:rPr lang="en-US" sz="2400" i="1" dirty="0"/>
              <a:t>TCP/IP</a:t>
            </a:r>
          </a:p>
        </p:txBody>
      </p:sp>
    </p:spTree>
    <p:extLst>
      <p:ext uri="{BB962C8B-B14F-4D97-AF65-F5344CB8AC3E}">
        <p14:creationId xmlns:p14="http://schemas.microsoft.com/office/powerpoint/2010/main" val="320726936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653" y="63111"/>
            <a:ext cx="11949343" cy="6108431"/>
          </a:xfrm>
          <a:prstGeom prst="rect">
            <a:avLst/>
          </a:prstGeom>
        </p:spPr>
      </p:pic>
      <p:sp>
        <p:nvSpPr>
          <p:cNvPr id="18" name="Rectangle 17"/>
          <p:cNvSpPr/>
          <p:nvPr/>
        </p:nvSpPr>
        <p:spPr bwMode="auto">
          <a:xfrm>
            <a:off x="10268712" y="6173005"/>
            <a:ext cx="2075688" cy="684995"/>
          </a:xfrm>
          <a:prstGeom prst="rect">
            <a:avLst/>
          </a:prstGeom>
          <a:solidFill>
            <a:schemeClr val="bg1"/>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ndParaRPr>
          </a:p>
        </p:txBody>
      </p:sp>
      <p:sp>
        <p:nvSpPr>
          <p:cNvPr id="8" name="Rounded Rectangle 7"/>
          <p:cNvSpPr/>
          <p:nvPr/>
        </p:nvSpPr>
        <p:spPr bwMode="auto">
          <a:xfrm>
            <a:off x="293495" y="3746500"/>
            <a:ext cx="7945157" cy="2824069"/>
          </a:xfrm>
          <a:prstGeom prst="roundRect">
            <a:avLst>
              <a:gd name="adj" fmla="val 8875"/>
            </a:avLst>
          </a:prstGeom>
          <a:gradFill flip="none" rotWithShape="1">
            <a:gsLst>
              <a:gs pos="17000">
                <a:schemeClr val="accent6">
                  <a:alpha val="43000"/>
                </a:schemeClr>
              </a:gs>
              <a:gs pos="60000">
                <a:schemeClr val="accent6">
                  <a:lumMod val="60000"/>
                  <a:lumOff val="40000"/>
                </a:schemeClr>
              </a:gs>
            </a:gsLst>
            <a:lin ang="10800000" scaled="1"/>
            <a:tileRect/>
          </a:gra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ndParaRPr>
          </a:p>
        </p:txBody>
      </p:sp>
      <p:sp>
        <p:nvSpPr>
          <p:cNvPr id="9" name="Rectangle 8"/>
          <p:cNvSpPr/>
          <p:nvPr/>
        </p:nvSpPr>
        <p:spPr>
          <a:xfrm>
            <a:off x="516229" y="4114508"/>
            <a:ext cx="8180731" cy="1629677"/>
          </a:xfrm>
          <a:prstGeom prst="rect">
            <a:avLst/>
          </a:prstGeom>
        </p:spPr>
        <p:txBody>
          <a:bodyPr wrap="square">
            <a:spAutoFit/>
          </a:bodyPr>
          <a:lstStyle/>
          <a:p>
            <a:pPr lvl="0" fontAlgn="auto">
              <a:lnSpc>
                <a:spcPct val="90000"/>
              </a:lnSpc>
              <a:spcAft>
                <a:spcPts val="0"/>
              </a:spcAft>
              <a:defRPr/>
            </a:pPr>
            <a:r>
              <a:rPr lang="en-US" sz="3700" b="1" dirty="0">
                <a:solidFill>
                  <a:schemeClr val="bg1"/>
                </a:solidFill>
              </a:rPr>
              <a:t>LMS pro SAP</a:t>
            </a:r>
          </a:p>
          <a:p>
            <a:pPr lvl="0" fontAlgn="auto">
              <a:lnSpc>
                <a:spcPct val="90000"/>
              </a:lnSpc>
              <a:spcAft>
                <a:spcPts val="0"/>
              </a:spcAft>
              <a:defRPr/>
            </a:pPr>
            <a:endParaRPr lang="cs-CZ" sz="3700" b="1" dirty="0">
              <a:solidFill>
                <a:schemeClr val="bg1"/>
              </a:solidFill>
            </a:endParaRPr>
          </a:p>
          <a:p>
            <a:pPr lvl="0" fontAlgn="auto">
              <a:lnSpc>
                <a:spcPct val="90000"/>
              </a:lnSpc>
              <a:spcAft>
                <a:spcPts val="0"/>
              </a:spcAft>
              <a:defRPr/>
            </a:pPr>
            <a:r>
              <a:rPr lang="en-US" sz="3700" b="1" dirty="0">
                <a:solidFill>
                  <a:schemeClr val="bg1"/>
                </a:solidFill>
              </a:rPr>
              <a:t>Balíček NiceLabel ABAP*</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52839" y="6001743"/>
            <a:ext cx="1594157" cy="738626"/>
          </a:xfrm>
          <a:prstGeom prst="rect">
            <a:avLst/>
          </a:prstGeom>
        </p:spPr>
      </p:pic>
      <p:pic>
        <p:nvPicPr>
          <p:cNvPr id="11" name="Picture 2" descr="http://www.google.co.uk/url?source=imglanding&amp;ct=img&amp;q=http://www.elbconsultingllc.com/images/SAP-Logo.jpg&amp;sa=X&amp;ei=v5QFT7CKN8_68QPwu9XEBQ&amp;ved=0CAsQ8wc&amp;usg=AFQjCNGesITFIXinz2FhHNZ5xwGbFq-YFQ"/>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83884" y="3950102"/>
            <a:ext cx="1678373" cy="9792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49826" y="6194296"/>
            <a:ext cx="4020909" cy="307777"/>
          </a:xfrm>
          <a:prstGeom prst="rect">
            <a:avLst/>
          </a:prstGeom>
        </p:spPr>
        <p:txBody>
          <a:bodyPr wrap="none">
            <a:spAutoFit/>
          </a:bodyPr>
          <a:lstStyle/>
          <a:p>
            <a:r>
              <a:rPr lang="en-GB" sz="1400" b="1" dirty="0">
                <a:solidFill>
                  <a:srgbClr val="737373"/>
                </a:solidFill>
              </a:rPr>
              <a:t>* Pokročilé programování obchodní aplikace</a:t>
            </a:r>
            <a:endParaRPr lang="cs-CZ" sz="1400" dirty="0"/>
          </a:p>
        </p:txBody>
      </p:sp>
    </p:spTree>
    <p:extLst>
      <p:ext uri="{BB962C8B-B14F-4D97-AF65-F5344CB8AC3E}">
        <p14:creationId xmlns:p14="http://schemas.microsoft.com/office/powerpoint/2010/main" val="129140548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Balíček NiceLabel ABAP*</a:t>
            </a:r>
          </a:p>
        </p:txBody>
      </p:sp>
      <p:sp>
        <p:nvSpPr>
          <p:cNvPr id="3" name="Text Placeholder 2"/>
          <p:cNvSpPr>
            <a:spLocks noGrp="1"/>
          </p:cNvSpPr>
          <p:nvPr>
            <p:ph type="body" sz="quarter" idx="13"/>
          </p:nvPr>
        </p:nvSpPr>
        <p:spPr/>
        <p:txBody>
          <a:bodyPr/>
          <a:lstStyle/>
          <a:p>
            <a:r>
              <a:rPr dirty="0" smtClean="0"/>
              <a:t>Balíček je API do LMS</a:t>
            </a:r>
          </a:p>
        </p:txBody>
      </p:sp>
      <p:sp>
        <p:nvSpPr>
          <p:cNvPr id="4" name="Content Placeholder 3"/>
          <p:cNvSpPr>
            <a:spLocks noGrp="1"/>
          </p:cNvSpPr>
          <p:nvPr>
            <p:ph sz="quarter" idx="14"/>
          </p:nvPr>
        </p:nvSpPr>
        <p:spPr>
          <a:xfrm>
            <a:off x="609600" y="1759974"/>
            <a:ext cx="10972800" cy="5098025"/>
          </a:xfrm>
        </p:spPr>
        <p:txBody>
          <a:bodyPr>
            <a:normAutofit/>
          </a:bodyPr>
          <a:lstStyle/>
          <a:p>
            <a:pPr marL="238125" lvl="1" indent="-238125">
              <a:spcBef>
                <a:spcPct val="70000"/>
              </a:spcBef>
              <a:buFont typeface="Arial" charset="0"/>
              <a:buChar char="•"/>
            </a:pPr>
            <a:r>
              <a:rPr lang="en-GB" sz="2000" dirty="0">
                <a:solidFill>
                  <a:srgbClr val="000000"/>
                </a:solidFill>
                <a:latin typeface="Verdana" pitchFamily="1" charset="0"/>
              </a:rPr>
              <a:t>Registrovaný obor názvů /NICELAB/</a:t>
            </a:r>
          </a:p>
          <a:p>
            <a:pPr marL="695325" lvl="1" indent="-238125">
              <a:spcBef>
                <a:spcPct val="70000"/>
              </a:spcBef>
              <a:buFont typeface="Arial" charset="0"/>
              <a:buChar char="•"/>
            </a:pPr>
            <a:r>
              <a:rPr lang="en-GB" sz="2000" dirty="0">
                <a:solidFill>
                  <a:srgbClr val="000000"/>
                </a:solidFill>
                <a:latin typeface="Verdana" pitchFamily="1" charset="0"/>
              </a:rPr>
              <a:t>Možnost přenosu do systému SAP</a:t>
            </a:r>
          </a:p>
          <a:p>
            <a:pPr marL="695325" lvl="1" indent="-238125">
              <a:spcBef>
                <a:spcPct val="70000"/>
              </a:spcBef>
              <a:buFont typeface="Arial" charset="0"/>
              <a:buChar char="•"/>
            </a:pPr>
            <a:r>
              <a:rPr lang="en-GB" sz="2000" dirty="0">
                <a:solidFill>
                  <a:srgbClr val="000000"/>
                </a:solidFill>
                <a:latin typeface="Verdana" pitchFamily="1" charset="0"/>
              </a:rPr>
              <a:t>Možnost konfigurace (přes tabulky)</a:t>
            </a:r>
          </a:p>
          <a:p>
            <a:pPr marL="695325" lvl="1" indent="-238125">
              <a:spcBef>
                <a:spcPct val="70000"/>
              </a:spcBef>
              <a:buFont typeface="Arial" charset="0"/>
              <a:buChar char="•"/>
            </a:pPr>
            <a:r>
              <a:rPr lang="en-GB" sz="2000" dirty="0">
                <a:solidFill>
                  <a:srgbClr val="000000"/>
                </a:solidFill>
                <a:latin typeface="Verdana" pitchFamily="1" charset="0"/>
              </a:rPr>
              <a:t>Zapouzdřené (metody API)</a:t>
            </a:r>
          </a:p>
          <a:p>
            <a:pPr marL="238125" indent="-238125">
              <a:spcBef>
                <a:spcPct val="70000"/>
              </a:spcBef>
              <a:buFont typeface="Arial" charset="0"/>
              <a:buChar char="•"/>
            </a:pPr>
            <a:r>
              <a:rPr lang="en-GB" sz="2000" dirty="0">
                <a:solidFill>
                  <a:srgbClr val="000000"/>
                </a:solidFill>
                <a:latin typeface="Verdana" pitchFamily="1" charset="0"/>
              </a:rPr>
              <a:t>Výhody:</a:t>
            </a:r>
          </a:p>
          <a:p>
            <a:pPr marL="695325" lvl="1" indent="-238125">
              <a:spcBef>
                <a:spcPct val="70000"/>
              </a:spcBef>
              <a:buFont typeface="Arial" charset="0"/>
              <a:buChar char="•"/>
            </a:pPr>
            <a:r>
              <a:rPr lang="en-GB" sz="2000" dirty="0">
                <a:solidFill>
                  <a:srgbClr val="000000"/>
                </a:solidFill>
                <a:latin typeface="Verdana" pitchFamily="1" charset="0"/>
              </a:rPr>
              <a:t>Rychlé nasazení</a:t>
            </a:r>
          </a:p>
          <a:p>
            <a:pPr marL="695325" lvl="1" indent="-238125">
              <a:spcBef>
                <a:spcPct val="70000"/>
              </a:spcBef>
              <a:buFont typeface="Arial" charset="0"/>
              <a:buChar char="•"/>
            </a:pPr>
            <a:r>
              <a:rPr lang="en-GB" sz="2000" dirty="0">
                <a:solidFill>
                  <a:srgbClr val="000000"/>
                </a:solidFill>
                <a:latin typeface="Verdana" pitchFamily="1" charset="0"/>
              </a:rPr>
              <a:t>Okamžitý náhled štítku</a:t>
            </a:r>
          </a:p>
          <a:p>
            <a:pPr marL="695325" lvl="1" indent="-238125">
              <a:spcBef>
                <a:spcPct val="70000"/>
              </a:spcBef>
              <a:buFont typeface="Arial" charset="0"/>
              <a:buChar char="•"/>
            </a:pPr>
            <a:r>
              <a:rPr lang="en-GB" sz="2000" dirty="0">
                <a:solidFill>
                  <a:srgbClr val="000000"/>
                </a:solidFill>
                <a:latin typeface="Verdana" pitchFamily="1" charset="0"/>
              </a:rPr>
              <a:t>Okamžitý tisk na vyžádání</a:t>
            </a:r>
          </a:p>
          <a:p>
            <a:pPr marL="695325" lvl="1" indent="-238125">
              <a:spcBef>
                <a:spcPct val="70000"/>
              </a:spcBef>
              <a:buFont typeface="Arial" charset="0"/>
              <a:buChar char="•"/>
            </a:pPr>
            <a:r>
              <a:rPr lang="en-GB" sz="2000" dirty="0">
                <a:solidFill>
                  <a:srgbClr val="000000"/>
                </a:solidFill>
                <a:latin typeface="Verdana" pitchFamily="1" charset="0"/>
              </a:rPr>
              <a:t>Zpětná vazba ke stavu v reálném čase</a:t>
            </a:r>
          </a:p>
        </p:txBody>
      </p:sp>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73628" y="2034850"/>
            <a:ext cx="5618372" cy="482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09606" y="6502073"/>
            <a:ext cx="4020909" cy="307777"/>
          </a:xfrm>
          <a:prstGeom prst="rect">
            <a:avLst/>
          </a:prstGeom>
        </p:spPr>
        <p:txBody>
          <a:bodyPr wrap="none">
            <a:spAutoFit/>
          </a:bodyPr>
          <a:lstStyle/>
          <a:p>
            <a:r>
              <a:rPr lang="en-GB" sz="1400" b="1" dirty="0">
                <a:solidFill>
                  <a:srgbClr val="737373"/>
                </a:solidFill>
              </a:rPr>
              <a:t>* Pokročilé programování obchodní aplikace</a:t>
            </a:r>
            <a:endParaRPr lang="cs-CZ" sz="1400" dirty="0"/>
          </a:p>
        </p:txBody>
      </p:sp>
    </p:spTree>
    <p:extLst>
      <p:ext uri="{BB962C8B-B14F-4D97-AF65-F5344CB8AC3E}">
        <p14:creationId xmlns:p14="http://schemas.microsoft.com/office/powerpoint/2010/main" val="37953629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Náhled štítku v systému SAP</a:t>
            </a:r>
          </a:p>
        </p:txBody>
      </p:sp>
      <p:sp>
        <p:nvSpPr>
          <p:cNvPr id="3" name="Text Placeholder 2"/>
          <p:cNvSpPr>
            <a:spLocks noGrp="1"/>
          </p:cNvSpPr>
          <p:nvPr>
            <p:ph type="body" sz="quarter" idx="13"/>
          </p:nvPr>
        </p:nvSpPr>
        <p:spPr/>
        <p:txBody>
          <a:bodyPr/>
          <a:lstStyle/>
          <a:p>
            <a:pPr marL="0" lvl="1" indent="0">
              <a:buNone/>
            </a:pPr>
            <a:r>
              <a:rPr lang="en-GB" dirty="0">
                <a:solidFill>
                  <a:srgbClr val="000000"/>
                </a:solidFill>
                <a:latin typeface="Verdana" pitchFamily="1" charset="0"/>
              </a:rPr>
              <a:t>Metoda API: RESPONSE_DISPLAY</a:t>
            </a:r>
          </a:p>
        </p:txBody>
      </p:sp>
      <p:graphicFrame>
        <p:nvGraphicFramePr>
          <p:cNvPr id="5" name="Object 4"/>
          <p:cNvGraphicFramePr>
            <a:graphicFrameLocks noChangeAspect="1"/>
          </p:cNvGraphicFramePr>
          <p:nvPr>
            <p:extLst/>
          </p:nvPr>
        </p:nvGraphicFramePr>
        <p:xfrm>
          <a:off x="6096000" y="1759975"/>
          <a:ext cx="6220800" cy="4993209"/>
        </p:xfrm>
        <a:graphic>
          <a:graphicData uri="http://schemas.openxmlformats.org/presentationml/2006/ole">
            <mc:AlternateContent xmlns:mc="http://schemas.openxmlformats.org/markup-compatibility/2006">
              <mc:Choice xmlns:v="urn:schemas-microsoft-com:vml" Requires="v">
                <p:oleObj spid="_x0000_s186431" r:id="rId3" imgW="10488889" imgH="8419048" progId="">
                  <p:embed/>
                </p:oleObj>
              </mc:Choice>
              <mc:Fallback>
                <p:oleObj r:id="rId3" imgW="10488889" imgH="8419048" progId="">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59975"/>
                        <a:ext cx="6220800" cy="49932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Content Placeholder 3"/>
          <p:cNvSpPr>
            <a:spLocks noGrp="1"/>
          </p:cNvSpPr>
          <p:nvPr>
            <p:ph sz="quarter" idx="14"/>
          </p:nvPr>
        </p:nvSpPr>
        <p:spPr>
          <a:xfrm>
            <a:off x="609600" y="1759975"/>
            <a:ext cx="6301563" cy="4042340"/>
          </a:xfrm>
        </p:spPr>
        <p:txBody>
          <a:bodyPr/>
          <a:lstStyle/>
          <a:p>
            <a:pPr marL="352425" indent="-238125">
              <a:spcBef>
                <a:spcPct val="70000"/>
              </a:spcBef>
              <a:buFont typeface="Arial" charset="0"/>
              <a:buChar char="•"/>
            </a:pPr>
            <a:r>
              <a:rPr lang="en-GB" dirty="0">
                <a:solidFill>
                  <a:srgbClr val="000000"/>
                </a:solidFill>
                <a:latin typeface="Verdana" pitchFamily="1" charset="0"/>
              </a:rPr>
              <a:t>Šablona + kmenová data</a:t>
            </a:r>
          </a:p>
          <a:p>
            <a:pPr marL="884238" lvl="1" indent="-238125">
              <a:spcBef>
                <a:spcPct val="70000"/>
              </a:spcBef>
              <a:buFont typeface="Arial" charset="0"/>
              <a:buChar char="•"/>
            </a:pPr>
            <a:r>
              <a:rPr lang="en-GB" dirty="0">
                <a:solidFill>
                  <a:srgbClr val="000000"/>
                </a:solidFill>
                <a:latin typeface="Verdana" pitchFamily="1" charset="0"/>
              </a:rPr>
              <a:t>Pro náhled tisku</a:t>
            </a:r>
          </a:p>
          <a:p>
            <a:pPr marL="884238" lvl="1" indent="-238125">
              <a:spcBef>
                <a:spcPct val="70000"/>
              </a:spcBef>
              <a:buFont typeface="Arial" charset="0"/>
              <a:buChar char="•"/>
            </a:pPr>
            <a:r>
              <a:rPr lang="en-GB" b="1" dirty="0">
                <a:solidFill>
                  <a:srgbClr val="000000"/>
                </a:solidFill>
                <a:latin typeface="Verdana" pitchFamily="1" charset="0"/>
              </a:rPr>
              <a:t>Pro schválení štítku</a:t>
            </a:r>
          </a:p>
          <a:p>
            <a:pPr marL="884238" lvl="1" indent="-238125">
              <a:spcBef>
                <a:spcPct val="70000"/>
              </a:spcBef>
              <a:buFont typeface="Arial" charset="0"/>
              <a:buChar char="•"/>
            </a:pPr>
            <a:r>
              <a:rPr lang="en-GB" b="1" dirty="0">
                <a:solidFill>
                  <a:srgbClr val="000000"/>
                </a:solidFill>
                <a:latin typeface="Verdana" pitchFamily="1" charset="0"/>
              </a:rPr>
              <a:t>Pro elektronickou archivaci hotových štítků</a:t>
            </a:r>
          </a:p>
          <a:p>
            <a:endParaRPr lang="cs-CZ" dirty="0"/>
          </a:p>
        </p:txBody>
      </p:sp>
    </p:spTree>
    <p:extLst>
      <p:ext uri="{BB962C8B-B14F-4D97-AF65-F5344CB8AC3E}">
        <p14:creationId xmlns:p14="http://schemas.microsoft.com/office/powerpoint/2010/main" val="19563843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Stavová zpětná vazba v systému SAP</a:t>
            </a:r>
          </a:p>
        </p:txBody>
      </p:sp>
      <p:sp>
        <p:nvSpPr>
          <p:cNvPr id="3" name="Text Placeholder 2"/>
          <p:cNvSpPr>
            <a:spLocks noGrp="1"/>
          </p:cNvSpPr>
          <p:nvPr>
            <p:ph type="body" sz="quarter" idx="13"/>
          </p:nvPr>
        </p:nvSpPr>
        <p:spPr/>
        <p:txBody>
          <a:bodyPr/>
          <a:lstStyle/>
          <a:p>
            <a:pPr marL="695325" lvl="1" indent="-238125">
              <a:spcBef>
                <a:spcPct val="70000"/>
              </a:spcBef>
              <a:buFont typeface="Arial" charset="0"/>
              <a:buChar char="•"/>
            </a:pPr>
            <a:r>
              <a:rPr lang="en-GB" dirty="0">
                <a:solidFill>
                  <a:srgbClr val="000000"/>
                </a:solidFill>
                <a:latin typeface="Verdana" pitchFamily="1" charset="0"/>
              </a:rPr>
              <a:t>Metoda API: RESPONSE_ERROR_GET</a:t>
            </a:r>
          </a:p>
        </p:txBody>
      </p:sp>
      <p:pic>
        <p:nvPicPr>
          <p:cNvPr id="7" name="Picture 6"/>
          <p:cNvPicPr>
            <a:picLocks noChangeAspect="1"/>
          </p:cNvPicPr>
          <p:nvPr/>
        </p:nvPicPr>
        <p:blipFill>
          <a:blip r:embed="rId2"/>
          <a:stretch>
            <a:fillRect/>
          </a:stretch>
        </p:blipFill>
        <p:spPr>
          <a:xfrm>
            <a:off x="715630" y="1853132"/>
            <a:ext cx="5248275" cy="2590800"/>
          </a:xfrm>
          <a:prstGeom prst="rect">
            <a:avLst/>
          </a:prstGeom>
        </p:spPr>
      </p:pic>
      <p:pic>
        <p:nvPicPr>
          <p:cNvPr id="8" name="Picture 7"/>
          <p:cNvPicPr>
            <a:picLocks noChangeAspect="1"/>
          </p:cNvPicPr>
          <p:nvPr/>
        </p:nvPicPr>
        <p:blipFill>
          <a:blip r:embed="rId3"/>
          <a:stretch>
            <a:fillRect/>
          </a:stretch>
        </p:blipFill>
        <p:spPr>
          <a:xfrm>
            <a:off x="2447592" y="2675861"/>
            <a:ext cx="5248275" cy="2590800"/>
          </a:xfrm>
          <a:prstGeom prst="rect">
            <a:avLst/>
          </a:prstGeom>
        </p:spPr>
      </p:pic>
      <p:pic>
        <p:nvPicPr>
          <p:cNvPr id="9" name="Picture 8"/>
          <p:cNvPicPr>
            <a:picLocks noChangeAspect="1"/>
          </p:cNvPicPr>
          <p:nvPr/>
        </p:nvPicPr>
        <p:blipFill>
          <a:blip r:embed="rId4"/>
          <a:stretch>
            <a:fillRect/>
          </a:stretch>
        </p:blipFill>
        <p:spPr>
          <a:xfrm>
            <a:off x="4173205" y="4096921"/>
            <a:ext cx="5248275" cy="2590800"/>
          </a:xfrm>
          <a:prstGeom prst="rect">
            <a:avLst/>
          </a:prstGeom>
        </p:spPr>
      </p:pic>
    </p:spTree>
    <p:extLst>
      <p:ext uri="{BB962C8B-B14F-4D97-AF65-F5344CB8AC3E}">
        <p14:creationId xmlns:p14="http://schemas.microsoft.com/office/powerpoint/2010/main" val="175532800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Určeno pro tisk na vyžádání</a:t>
            </a:r>
          </a:p>
        </p:txBody>
      </p:sp>
      <p:sp>
        <p:nvSpPr>
          <p:cNvPr id="3" name="Text Placeholder 2"/>
          <p:cNvSpPr>
            <a:spLocks noGrp="1"/>
          </p:cNvSpPr>
          <p:nvPr>
            <p:ph type="body" sz="quarter" idx="13"/>
          </p:nvPr>
        </p:nvSpPr>
        <p:spPr/>
        <p:txBody>
          <a:bodyPr/>
          <a:lstStyle/>
          <a:p>
            <a:pPr marL="0" lvl="1" indent="0">
              <a:buNone/>
            </a:pPr>
            <a:r>
              <a:rPr lang="en-GB" dirty="0">
                <a:solidFill>
                  <a:srgbClr val="000000"/>
                </a:solidFill>
                <a:latin typeface="Verdana" pitchFamily="1" charset="0"/>
              </a:rPr>
              <a:t>Metoda API: DO_PRINT_XML</a:t>
            </a:r>
          </a:p>
        </p:txBody>
      </p:sp>
      <p:sp>
        <p:nvSpPr>
          <p:cNvPr id="4" name="Content Placeholder 3"/>
          <p:cNvSpPr>
            <a:spLocks noGrp="1"/>
          </p:cNvSpPr>
          <p:nvPr>
            <p:ph sz="quarter" idx="14"/>
          </p:nvPr>
        </p:nvSpPr>
        <p:spPr>
          <a:xfrm>
            <a:off x="609600" y="1759975"/>
            <a:ext cx="6301563" cy="4042340"/>
          </a:xfrm>
        </p:spPr>
        <p:txBody>
          <a:bodyPr/>
          <a:lstStyle/>
          <a:p>
            <a:pPr marL="238125" indent="-238125">
              <a:spcBef>
                <a:spcPct val="70000"/>
              </a:spcBef>
              <a:buFont typeface="Arial" charset="0"/>
              <a:buChar char="•"/>
            </a:pPr>
            <a:r>
              <a:rPr lang="en-GB" dirty="0">
                <a:solidFill>
                  <a:srgbClr val="000000"/>
                </a:solidFill>
                <a:latin typeface="Verdana" pitchFamily="1" charset="0"/>
              </a:rPr>
              <a:t>Tisk na vyžádání vyžaduje štítky „na vyžádání“</a:t>
            </a:r>
          </a:p>
          <a:p>
            <a:pPr marL="695325" lvl="1" indent="-238125">
              <a:spcBef>
                <a:spcPct val="70000"/>
              </a:spcBef>
              <a:buFont typeface="Arial" charset="0"/>
              <a:buChar char="•"/>
            </a:pPr>
            <a:r>
              <a:rPr lang="en-GB" dirty="0">
                <a:solidFill>
                  <a:srgbClr val="000000"/>
                </a:solidFill>
                <a:latin typeface="Verdana" pitchFamily="1" charset="0"/>
              </a:rPr>
              <a:t>Okamžité vydání prvního štítku</a:t>
            </a:r>
          </a:p>
          <a:p>
            <a:pPr marL="695325" lvl="1" indent="-238125">
              <a:spcBef>
                <a:spcPct val="70000"/>
              </a:spcBef>
              <a:buFont typeface="Arial" charset="0"/>
              <a:buChar char="•"/>
            </a:pPr>
            <a:r>
              <a:rPr lang="en-GB" b="1" dirty="0">
                <a:solidFill>
                  <a:srgbClr val="000000"/>
                </a:solidFill>
                <a:latin typeface="Verdana" pitchFamily="1" charset="0"/>
              </a:rPr>
              <a:t>Žádné zatížení navíječky SAP a žádná prodleva navíječky SAP</a:t>
            </a:r>
            <a:endParaRPr lang="cs-CZ"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6964" y="1759975"/>
            <a:ext cx="4616174" cy="4125310"/>
          </a:xfrm>
          <a:prstGeom prst="rect">
            <a:avLst/>
          </a:prstGeom>
        </p:spPr>
      </p:pic>
    </p:spTree>
    <p:extLst>
      <p:ext uri="{BB962C8B-B14F-4D97-AF65-F5344CB8AC3E}">
        <p14:creationId xmlns:p14="http://schemas.microsoft.com/office/powerpoint/2010/main" val="367294286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28587" y="689201"/>
            <a:ext cx="11934825" cy="6524625"/>
          </a:xfrm>
          <a:prstGeom prst="rect">
            <a:avLst/>
          </a:prstGeom>
        </p:spPr>
      </p:pic>
    </p:spTree>
    <p:extLst>
      <p:ext uri="{BB962C8B-B14F-4D97-AF65-F5344CB8AC3E}">
        <p14:creationId xmlns:p14="http://schemas.microsoft.com/office/powerpoint/2010/main" val="15650156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Zákazníci z oblasti biologických věd</a:t>
            </a:r>
          </a:p>
        </p:txBody>
      </p:sp>
      <p:sp>
        <p:nvSpPr>
          <p:cNvPr id="5" name="Rounded Rectangle 4"/>
          <p:cNvSpPr/>
          <p:nvPr/>
        </p:nvSpPr>
        <p:spPr>
          <a:xfrm>
            <a:off x="174499" y="1900719"/>
            <a:ext cx="4433135" cy="4187628"/>
          </a:xfrm>
          <a:prstGeom prst="roundRect">
            <a:avLst>
              <a:gd name="adj" fmla="val 4903"/>
            </a:avLst>
          </a:prstGeom>
          <a:ln w="3175">
            <a:solidFill>
              <a:schemeClr val="tx1">
                <a:lumMod val="50000"/>
                <a:lumOff val="50000"/>
              </a:schemeClr>
            </a:solidFill>
          </a:ln>
        </p:spPr>
        <p:style>
          <a:lnRef idx="2">
            <a:schemeClr val="accent1"/>
          </a:lnRef>
          <a:fillRef idx="1001">
            <a:schemeClr val="lt1"/>
          </a:fillRef>
          <a:effectRef idx="0">
            <a:schemeClr val="accent1"/>
          </a:effectRef>
          <a:fontRef idx="minor">
            <a:schemeClr val="dk1"/>
          </a:fontRef>
        </p:style>
        <p:txBody>
          <a:bodyPr rtlCol="0" anchor="ctr"/>
          <a:lstStyle/>
          <a:p>
            <a:pPr algn="ctr"/>
            <a:endParaRPr lang="sl-SI">
              <a:solidFill>
                <a:prstClr val="black"/>
              </a:solidFill>
            </a:endParaRPr>
          </a:p>
        </p:txBody>
      </p:sp>
      <p:sp>
        <p:nvSpPr>
          <p:cNvPr id="6" name="Rounded Rectangle 5"/>
          <p:cNvSpPr/>
          <p:nvPr/>
        </p:nvSpPr>
        <p:spPr>
          <a:xfrm>
            <a:off x="4810271" y="1912967"/>
            <a:ext cx="4421734" cy="4187629"/>
          </a:xfrm>
          <a:prstGeom prst="roundRect">
            <a:avLst>
              <a:gd name="adj" fmla="val 4903"/>
            </a:avLst>
          </a:prstGeom>
          <a:ln w="3175">
            <a:solidFill>
              <a:schemeClr val="tx1">
                <a:lumMod val="50000"/>
                <a:lumOff val="50000"/>
              </a:schemeClr>
            </a:solidFill>
          </a:ln>
        </p:spPr>
        <p:style>
          <a:lnRef idx="2">
            <a:schemeClr val="accent1"/>
          </a:lnRef>
          <a:fillRef idx="1001">
            <a:schemeClr val="lt1"/>
          </a:fillRef>
          <a:effectRef idx="0">
            <a:schemeClr val="accent1"/>
          </a:effectRef>
          <a:fontRef idx="minor">
            <a:schemeClr val="dk1"/>
          </a:fontRef>
        </p:style>
        <p:txBody>
          <a:bodyPr rtlCol="0" anchor="ctr"/>
          <a:lstStyle/>
          <a:p>
            <a:pPr algn="ctr"/>
            <a:endParaRPr lang="sl-SI">
              <a:solidFill>
                <a:prstClr val="black"/>
              </a:solidFill>
            </a:endParaRPr>
          </a:p>
        </p:txBody>
      </p:sp>
      <p:pic>
        <p:nvPicPr>
          <p:cNvPr id="7" name="Picture 5" descr="D:\tmp\references\pharma\Lek-slo-eng-0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00129" y="2657247"/>
            <a:ext cx="1359086" cy="674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9" descr="http://www.uea.ac.uk/polopoly_fs/1.186325!imageselect/novartis_logo.gi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33623" b="33188"/>
          <a:stretch/>
        </p:blipFill>
        <p:spPr bwMode="auto">
          <a:xfrm>
            <a:off x="6373436" y="4896667"/>
            <a:ext cx="2722424" cy="5378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3" descr="http://sciecon.bts-ev.de/nrw/aussteller/Roche_Logo_45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93731" y="2753613"/>
            <a:ext cx="1354809" cy="7014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5" descr="http://www.pqmd.org/assets/media/memberlogo/merck_be_well_green_gray.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849460" y="5277714"/>
            <a:ext cx="2161730" cy="699299"/>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3"/>
          <p:cNvSpPr txBox="1">
            <a:spLocks/>
          </p:cNvSpPr>
          <p:nvPr/>
        </p:nvSpPr>
        <p:spPr>
          <a:xfrm>
            <a:off x="251822" y="1367388"/>
            <a:ext cx="4381938" cy="3833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EC6C2D"/>
                </a:solidFill>
              </a:rPr>
              <a:t>Zdravotnictví</a:t>
            </a:r>
            <a:endParaRPr lang="cs-CZ" sz="2400" dirty="0">
              <a:solidFill>
                <a:srgbClr val="EC6C2D"/>
              </a:solidFill>
            </a:endParaRPr>
          </a:p>
        </p:txBody>
      </p:sp>
      <p:sp>
        <p:nvSpPr>
          <p:cNvPr id="13" name="Title 3"/>
          <p:cNvSpPr txBox="1">
            <a:spLocks/>
          </p:cNvSpPr>
          <p:nvPr/>
        </p:nvSpPr>
        <p:spPr>
          <a:xfrm>
            <a:off x="4836396" y="1379635"/>
            <a:ext cx="4421735" cy="3833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EC6C2D"/>
                </a:solidFill>
              </a:rPr>
              <a:t>Lékárny</a:t>
            </a:r>
            <a:endParaRPr lang="cs-CZ" sz="2400" dirty="0">
              <a:solidFill>
                <a:srgbClr val="EC6C2D"/>
              </a:solidFill>
            </a:endParaRPr>
          </a:p>
        </p:txBody>
      </p:sp>
      <p:pic>
        <p:nvPicPr>
          <p:cNvPr id="14" name="Picture 4" descr="http://www.groosy.com/wp-content/uploads/pfizer_logo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10976" y="3602685"/>
            <a:ext cx="1169163" cy="6928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www.thinkdifferentevents.co.uk/events/assets/images/Orthopaedics/KneeCourse_Exhibitors/b.-braunLogo.gi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45866" y="2097333"/>
            <a:ext cx="1877183" cy="4627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836397" y="4447073"/>
            <a:ext cx="1435100" cy="776590"/>
          </a:xfrm>
          <a:prstGeom prst="rect">
            <a:avLst/>
          </a:prstGeom>
        </p:spPr>
      </p:pic>
      <p:pic>
        <p:nvPicPr>
          <p:cNvPr id="17" name="Picture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58661" y="3918071"/>
            <a:ext cx="761940" cy="1046397"/>
          </a:xfrm>
          <a:prstGeom prst="rect">
            <a:avLst/>
          </a:prstGeom>
        </p:spPr>
      </p:pic>
      <p:pic>
        <p:nvPicPr>
          <p:cNvPr id="18" name="Picture 4" descr="D:\tmp\references\medical\raumedic.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10878" y="3590438"/>
            <a:ext cx="1325180" cy="2584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Logo Cardinal Health"/>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25696" y="2912750"/>
            <a:ext cx="1476083" cy="4793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13" cstate="screen">
            <a:extLst>
              <a:ext uri="{28A0092B-C50C-407E-A947-70E740481C1C}">
                <a14:useLocalDpi xmlns:a14="http://schemas.microsoft.com/office/drawing/2010/main"/>
              </a:ext>
            </a:extLst>
          </a:blip>
          <a:srcRect l="7655"/>
          <a:stretch/>
        </p:blipFill>
        <p:spPr>
          <a:xfrm>
            <a:off x="456498" y="3862699"/>
            <a:ext cx="1940824" cy="715125"/>
          </a:xfrm>
          <a:prstGeom prst="rect">
            <a:avLst/>
          </a:prstGeom>
        </p:spPr>
      </p:pic>
      <p:pic>
        <p:nvPicPr>
          <p:cNvPr id="21" name="Picture 20"/>
          <p:cNvPicPr>
            <a:picLocks noChangeAspect="1"/>
          </p:cNvPicPr>
          <p:nvPr/>
        </p:nvPicPr>
        <p:blipFill>
          <a:blip r:embed="rId14"/>
          <a:stretch>
            <a:fillRect/>
          </a:stretch>
        </p:blipFill>
        <p:spPr>
          <a:xfrm>
            <a:off x="2380910" y="3997872"/>
            <a:ext cx="2226724" cy="343250"/>
          </a:xfrm>
          <a:prstGeom prst="rect">
            <a:avLst/>
          </a:prstGeom>
        </p:spPr>
      </p:pic>
      <p:pic>
        <p:nvPicPr>
          <p:cNvPr id="22" name="Picture 2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44136" y="4793043"/>
            <a:ext cx="2062943" cy="450264"/>
          </a:xfrm>
          <a:prstGeom prst="rect">
            <a:avLst/>
          </a:prstGeom>
        </p:spPr>
      </p:pic>
      <p:pic>
        <p:nvPicPr>
          <p:cNvPr id="23" name="Picture 2" descr="http://www.orange-business.com/files/styles/large/public/media/contributor_en/sorin_logo.jpg?itok=3_ERu2j9"/>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b="13538"/>
          <a:stretch/>
        </p:blipFill>
        <p:spPr bwMode="auto">
          <a:xfrm>
            <a:off x="1953658" y="5460647"/>
            <a:ext cx="2531593" cy="4377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Logo Sanofi-aventis Protože na zdraví záleží. - Zpět na domovskou stránku"/>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8222365" y="2831070"/>
            <a:ext cx="933450" cy="7429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www.tcc-friedrichshafen.de/de/images/partner/LogoZimmer.jp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84884" y="2080761"/>
            <a:ext cx="1138773" cy="45793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551822" y="3200541"/>
            <a:ext cx="867957" cy="636060"/>
          </a:xfrm>
          <a:prstGeom prst="rect">
            <a:avLst/>
          </a:prstGeom>
        </p:spPr>
      </p:pic>
      <p:pic>
        <p:nvPicPr>
          <p:cNvPr id="28" name="Picture 27"/>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1380607" y="2625477"/>
            <a:ext cx="1245829" cy="286869"/>
          </a:xfrm>
          <a:prstGeom prst="rect">
            <a:avLst/>
          </a:prstGeom>
        </p:spPr>
      </p:pic>
      <p:pic>
        <p:nvPicPr>
          <p:cNvPr id="29" name="Picture 4" descr="D:\tmp\references\chemical\GSK.jp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6245371" y="4162751"/>
            <a:ext cx="1875240" cy="6335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991428" y="3576478"/>
            <a:ext cx="1390445" cy="242335"/>
          </a:xfrm>
          <a:prstGeom prst="rect">
            <a:avLst/>
          </a:prstGeom>
        </p:spPr>
      </p:pic>
      <p:pic>
        <p:nvPicPr>
          <p:cNvPr id="31" name="Picture 30"/>
          <p:cNvPicPr>
            <a:picLocks noChangeAspect="1"/>
          </p:cNvPicPr>
          <p:nvPr/>
        </p:nvPicPr>
        <p:blipFill>
          <a:blip r:embed="rId23"/>
          <a:stretch>
            <a:fillRect/>
          </a:stretch>
        </p:blipFill>
        <p:spPr>
          <a:xfrm>
            <a:off x="7019935" y="5513696"/>
            <a:ext cx="2135881" cy="533970"/>
          </a:xfrm>
          <a:prstGeom prst="rect">
            <a:avLst/>
          </a:prstGeom>
        </p:spPr>
      </p:pic>
      <p:pic>
        <p:nvPicPr>
          <p:cNvPr id="32" name="Picture 17" descr="http://upload.wikimedia.org/wikipedia/de/thumb/2/26/Biotest_logo.svg/200px-Biotest_logo.svg.png"/>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5299307" y="2160125"/>
            <a:ext cx="1491133" cy="40260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924651" y="2023927"/>
            <a:ext cx="1524000" cy="441960"/>
          </a:xfrm>
          <a:prstGeom prst="rect">
            <a:avLst/>
          </a:prstGeom>
        </p:spPr>
      </p:pic>
      <p:pic>
        <p:nvPicPr>
          <p:cNvPr id="36" name="Picture 3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61235" y="2982198"/>
            <a:ext cx="1458220" cy="436686"/>
          </a:xfrm>
          <a:prstGeom prst="rect">
            <a:avLst/>
          </a:prstGeom>
        </p:spPr>
      </p:pic>
      <p:pic>
        <p:nvPicPr>
          <p:cNvPr id="37" name="Picture 36"/>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356413" y="3404343"/>
            <a:ext cx="1690844" cy="508574"/>
          </a:xfrm>
          <a:prstGeom prst="rect">
            <a:avLst/>
          </a:prstGeom>
        </p:spPr>
      </p:pic>
      <p:pic>
        <p:nvPicPr>
          <p:cNvPr id="3" name="Picture 2"/>
          <p:cNvPicPr>
            <a:picLocks noChangeAspect="1"/>
          </p:cNvPicPr>
          <p:nvPr/>
        </p:nvPicPr>
        <p:blipFill>
          <a:blip r:embed="rId28"/>
          <a:stretch>
            <a:fillRect/>
          </a:stretch>
        </p:blipFill>
        <p:spPr>
          <a:xfrm>
            <a:off x="238019" y="5311583"/>
            <a:ext cx="1762125" cy="676275"/>
          </a:xfrm>
          <a:prstGeom prst="rect">
            <a:avLst/>
          </a:prstGeom>
        </p:spPr>
      </p:pic>
      <p:pic>
        <p:nvPicPr>
          <p:cNvPr id="4" name="Picture 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52257" y="4341122"/>
            <a:ext cx="1677170" cy="567527"/>
          </a:xfrm>
          <a:prstGeom prst="rect">
            <a:avLst/>
          </a:prstGeom>
        </p:spPr>
      </p:pic>
      <p:pic>
        <p:nvPicPr>
          <p:cNvPr id="38" name="Picture 3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752256" y="4926887"/>
            <a:ext cx="1549777" cy="428772"/>
          </a:xfrm>
          <a:prstGeom prst="rect">
            <a:avLst/>
          </a:prstGeom>
        </p:spPr>
      </p:pic>
      <p:pic>
        <p:nvPicPr>
          <p:cNvPr id="35" name="Picture 4" descr="http://www.case.edu/med/biochemistry/images/BIO-RAD%20LOGO_4c_300pixels.JPG"/>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2703262" y="2651576"/>
            <a:ext cx="1521269" cy="405672"/>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9394402" y="1912967"/>
            <a:ext cx="2649551" cy="4187629"/>
          </a:xfrm>
          <a:prstGeom prst="roundRect">
            <a:avLst>
              <a:gd name="adj" fmla="val 4903"/>
            </a:avLst>
          </a:prstGeom>
          <a:ln w="3175">
            <a:solidFill>
              <a:schemeClr val="tx1">
                <a:lumMod val="50000"/>
                <a:lumOff val="50000"/>
              </a:schemeClr>
            </a:solidFill>
          </a:ln>
        </p:spPr>
        <p:style>
          <a:lnRef idx="2">
            <a:schemeClr val="accent1"/>
          </a:lnRef>
          <a:fillRef idx="1001">
            <a:schemeClr val="lt1"/>
          </a:fillRef>
          <a:effectRef idx="0">
            <a:schemeClr val="accent1"/>
          </a:effectRef>
          <a:fontRef idx="minor">
            <a:schemeClr val="dk1"/>
          </a:fontRef>
        </p:style>
        <p:txBody>
          <a:bodyPr rtlCol="0" anchor="ctr"/>
          <a:lstStyle/>
          <a:p>
            <a:pPr algn="ctr"/>
            <a:endParaRPr lang="sl-SI">
              <a:solidFill>
                <a:prstClr val="black"/>
              </a:solidFill>
            </a:endParaRPr>
          </a:p>
        </p:txBody>
      </p:sp>
      <p:pic>
        <p:nvPicPr>
          <p:cNvPr id="26" name="Picture 10" descr="http://www.favecrafts.com/master_images/Profile%20Pages/SAKURA-logo.jpg"/>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9578475" y="2197608"/>
            <a:ext cx="683464" cy="73024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ebn24.com/uploads/media/Leica_Logo_300_01.jpg"/>
          <p:cNvPicPr>
            <a:picLocks noChangeAspect="1" noChangeArrowheads="1"/>
          </p:cNvPicPr>
          <p:nvPr/>
        </p:nvPicPr>
        <p:blipFill rotWithShape="1">
          <a:blip r:embed="rId33" cstate="screen">
            <a:extLst>
              <a:ext uri="{28A0092B-C50C-407E-A947-70E740481C1C}">
                <a14:useLocalDpi xmlns:a14="http://schemas.microsoft.com/office/drawing/2010/main"/>
              </a:ext>
            </a:extLst>
          </a:blip>
          <a:srcRect/>
          <a:stretch/>
        </p:blipFill>
        <p:spPr bwMode="auto">
          <a:xfrm>
            <a:off x="10513437" y="2197608"/>
            <a:ext cx="1068968" cy="694150"/>
          </a:xfrm>
          <a:prstGeom prst="rect">
            <a:avLst/>
          </a:prstGeom>
          <a:noFill/>
          <a:extLst>
            <a:ext uri="{909E8E84-426E-40DD-AFC4-6F175D3DCCD1}">
              <a14:hiddenFill xmlns:a14="http://schemas.microsoft.com/office/drawing/2010/main">
                <a:solidFill>
                  <a:srgbClr val="FFFFFF"/>
                </a:solidFill>
              </a14:hiddenFill>
            </a:ext>
          </a:extLst>
        </p:spPr>
      </p:pic>
      <p:sp>
        <p:nvSpPr>
          <p:cNvPr id="41" name="Title 3"/>
          <p:cNvSpPr txBox="1">
            <a:spLocks/>
          </p:cNvSpPr>
          <p:nvPr/>
        </p:nvSpPr>
        <p:spPr>
          <a:xfrm>
            <a:off x="9394402" y="1367388"/>
            <a:ext cx="2649551" cy="3833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EC6C2D"/>
                </a:solidFill>
              </a:rPr>
              <a:t>Laboratoře</a:t>
            </a:r>
            <a:endParaRPr lang="cs-CZ" sz="2400" dirty="0">
              <a:solidFill>
                <a:srgbClr val="EC6C2D"/>
              </a:solidFill>
            </a:endParaRPr>
          </a:p>
        </p:txBody>
      </p:sp>
    </p:spTree>
    <p:extLst>
      <p:ext uri="{BB962C8B-B14F-4D97-AF65-F5344CB8AC3E}">
        <p14:creationId xmlns:p14="http://schemas.microsoft.com/office/powerpoint/2010/main" val="9958148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Maloobchodní zákazníci LMS</a:t>
            </a:r>
          </a:p>
        </p:txBody>
      </p:sp>
      <p:sp>
        <p:nvSpPr>
          <p:cNvPr id="38" name="Rounded Rectangle 37"/>
          <p:cNvSpPr/>
          <p:nvPr/>
        </p:nvSpPr>
        <p:spPr>
          <a:xfrm>
            <a:off x="728794" y="1759579"/>
            <a:ext cx="6154841" cy="4328769"/>
          </a:xfrm>
          <a:prstGeom prst="roundRect">
            <a:avLst>
              <a:gd name="adj" fmla="val 4903"/>
            </a:avLst>
          </a:prstGeom>
          <a:ln w="3175">
            <a:solidFill>
              <a:schemeClr val="tx1">
                <a:lumMod val="50000"/>
                <a:lumOff val="50000"/>
              </a:schemeClr>
            </a:solidFill>
          </a:ln>
        </p:spPr>
        <p:style>
          <a:lnRef idx="2">
            <a:schemeClr val="accent1"/>
          </a:lnRef>
          <a:fillRef idx="1001">
            <a:schemeClr val="lt1"/>
          </a:fillRef>
          <a:effectRef idx="0">
            <a:schemeClr val="accent1"/>
          </a:effectRef>
          <a:fontRef idx="minor">
            <a:schemeClr val="dk1"/>
          </a:fontRef>
        </p:style>
        <p:txBody>
          <a:bodyPr rtlCol="0" anchor="ctr"/>
          <a:lstStyle/>
          <a:p>
            <a:pPr algn="ctr"/>
            <a:endParaRPr lang="sl-SI">
              <a:solidFill>
                <a:prstClr val="black"/>
              </a:solidFill>
            </a:endParaRPr>
          </a:p>
        </p:txBody>
      </p:sp>
      <p:sp>
        <p:nvSpPr>
          <p:cNvPr id="39" name="Title 3"/>
          <p:cNvSpPr txBox="1">
            <a:spLocks/>
          </p:cNvSpPr>
          <p:nvPr/>
        </p:nvSpPr>
        <p:spPr>
          <a:xfrm>
            <a:off x="728794" y="1267686"/>
            <a:ext cx="5295899" cy="3833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EC6C2D"/>
                </a:solidFill>
              </a:rPr>
              <a:t>Oblečení a doplňky</a:t>
            </a:r>
            <a:endParaRPr lang="cs-CZ" sz="2400" dirty="0">
              <a:solidFill>
                <a:srgbClr val="EC6C2D"/>
              </a:solidFill>
            </a:endParaRPr>
          </a:p>
        </p:txBody>
      </p:sp>
      <p:pic>
        <p:nvPicPr>
          <p:cNvPr id="40" name="Picture 3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8033" y="1981691"/>
            <a:ext cx="1697560" cy="451551"/>
          </a:xfrm>
          <a:prstGeom prst="rect">
            <a:avLst/>
          </a:prstGeom>
        </p:spPr>
      </p:pic>
      <p:pic>
        <p:nvPicPr>
          <p:cNvPr id="41" name="Picture 9" descr="http://www.google.co.uk/url?source=imglanding&amp;ct=img&amp;q=http://www.tucoo.com/logo/logo_eps113/images/Salvatore%20Ferragamo.png&amp;sa=X&amp;ei=z-pxToibEK_44QT37sWDCQ&amp;ved=0CAYQ8wc&amp;usg=AFQjCNHYWp1TQNY6oMzrH1l7c1-QjSQtDQ"/>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78247" y="2603518"/>
            <a:ext cx="2779624" cy="65787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ttp://t2.gstatic.com/images?q=tbn:ANd9GcRQOvswy1aOdWOHXjbf_bgURrfi10EK7mhLCjxaFH44cdQcYPa6gw"/>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33336" y="2012066"/>
            <a:ext cx="1257346" cy="46808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5" descr="http://t0.gstatic.com/images?q=tbn:ANd9GcTutmdmSiXGkU9R_R5l2cAjt1M28f5hDEwcDm9bvewCKkw_f-ufT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9070" y="3294241"/>
            <a:ext cx="2062520" cy="4450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2506" y="4093192"/>
            <a:ext cx="3005024" cy="426882"/>
          </a:xfrm>
          <a:prstGeom prst="rect">
            <a:avLst/>
          </a:prstGeom>
        </p:spPr>
      </p:pic>
      <p:pic>
        <p:nvPicPr>
          <p:cNvPr id="45" name="Picture 4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68538" y="4842761"/>
            <a:ext cx="1803052" cy="774996"/>
          </a:xfrm>
          <a:prstGeom prst="rect">
            <a:avLst/>
          </a:prstGeom>
        </p:spPr>
      </p:pic>
      <p:pic>
        <p:nvPicPr>
          <p:cNvPr id="46" name="Picture 6" descr="http://everythingeq.com/wp-content/uploads/2013/09/logo-hermes-paris.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45435" y="1859636"/>
            <a:ext cx="1425474" cy="78929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http://theoptionspecialist.com/wp-content/uploads/2014/11/Abercrombie-Fitch-Logo.pn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10567" t="42869" r="8768" b="41348"/>
          <a:stretch/>
        </p:blipFill>
        <p:spPr bwMode="auto">
          <a:xfrm>
            <a:off x="832506" y="5639988"/>
            <a:ext cx="2929119" cy="3820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compraropa.es/wp-content/uploads/2012/03/logo-escada.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37854" y="5455474"/>
            <a:ext cx="2083921" cy="4271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http://famouslogos.net/images/hm-logo.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5554512" y="2571119"/>
            <a:ext cx="985816" cy="6613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http://static1.squarespace.com/static/51511b15e4b07a39721826c2/51531f49e4b02824e07c6498/51531f82e4b02824e07c6634/1433430477752/Neiman+Marcus+logo.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930476" y="4146037"/>
            <a:ext cx="1606068" cy="64242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http://www.travellertotraveller.com/cometoitaly/wp-content/uploads/sites/19/2015/06/Logo-Benetton.jpg"/>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3801696" y="4733167"/>
            <a:ext cx="2238375" cy="613748"/>
          </a:xfrm>
          <a:prstGeom prst="rect">
            <a:avLst/>
          </a:prstGeom>
          <a:noFill/>
          <a:extLst>
            <a:ext uri="{909E8E84-426E-40DD-AFC4-6F175D3DCCD1}">
              <a14:hiddenFill xmlns:a14="http://schemas.microsoft.com/office/drawing/2010/main">
                <a:solidFill>
                  <a:srgbClr val="FFFFFF"/>
                </a:solidFill>
              </a14:hiddenFill>
            </a:ext>
          </a:extLst>
        </p:spPr>
      </p:pic>
      <p:sp>
        <p:nvSpPr>
          <p:cNvPr id="52" name="Rounded Rectangle 51"/>
          <p:cNvSpPr/>
          <p:nvPr/>
        </p:nvSpPr>
        <p:spPr>
          <a:xfrm>
            <a:off x="7434882" y="1759578"/>
            <a:ext cx="4417149" cy="4340432"/>
          </a:xfrm>
          <a:prstGeom prst="roundRect">
            <a:avLst>
              <a:gd name="adj" fmla="val 4903"/>
            </a:avLst>
          </a:prstGeom>
          <a:ln w="3175">
            <a:solidFill>
              <a:schemeClr val="tx1">
                <a:lumMod val="50000"/>
                <a:lumOff val="50000"/>
              </a:schemeClr>
            </a:solidFill>
          </a:ln>
        </p:spPr>
        <p:style>
          <a:lnRef idx="2">
            <a:schemeClr val="accent1"/>
          </a:lnRef>
          <a:fillRef idx="1001">
            <a:schemeClr val="lt1"/>
          </a:fillRef>
          <a:effectRef idx="0">
            <a:schemeClr val="accent1"/>
          </a:effectRef>
          <a:fontRef idx="minor">
            <a:schemeClr val="dk1"/>
          </a:fontRef>
        </p:style>
        <p:txBody>
          <a:bodyPr rtlCol="0" anchor="ctr"/>
          <a:lstStyle/>
          <a:p>
            <a:pPr algn="ctr"/>
            <a:endParaRPr lang="sl-SI">
              <a:solidFill>
                <a:prstClr val="black"/>
              </a:solidFill>
            </a:endParaRPr>
          </a:p>
        </p:txBody>
      </p:sp>
      <p:pic>
        <p:nvPicPr>
          <p:cNvPr id="53" name="Picture 4" descr="D:\tmp\references\Retail\wurth-logo-s.JP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9621409" y="2626456"/>
            <a:ext cx="1989056" cy="6885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D:\tmp\references\Retail\200px-Ikea_logo.svg.png"/>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617838" y="2962388"/>
            <a:ext cx="1653897" cy="620211"/>
          </a:xfrm>
          <a:prstGeom prst="rect">
            <a:avLst/>
          </a:prstGeom>
          <a:noFill/>
          <a:extLst>
            <a:ext uri="{909E8E84-426E-40DD-AFC4-6F175D3DCCD1}">
              <a14:hiddenFill xmlns:a14="http://schemas.microsoft.com/office/drawing/2010/main">
                <a:solidFill>
                  <a:srgbClr val="FFFFFF"/>
                </a:solidFill>
              </a14:hiddenFill>
            </a:ext>
          </a:extLst>
        </p:spPr>
      </p:pic>
      <p:sp>
        <p:nvSpPr>
          <p:cNvPr id="55" name="Title 3"/>
          <p:cNvSpPr txBox="1">
            <a:spLocks/>
          </p:cNvSpPr>
          <p:nvPr/>
        </p:nvSpPr>
        <p:spPr>
          <a:xfrm>
            <a:off x="7640786" y="1267686"/>
            <a:ext cx="2361888" cy="3833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EC6C2D"/>
                </a:solidFill>
              </a:rPr>
              <a:t>Obecné</a:t>
            </a:r>
            <a:endParaRPr lang="cs-CZ" sz="2400" dirty="0">
              <a:solidFill>
                <a:srgbClr val="EC6C2D"/>
              </a:solidFill>
            </a:endParaRPr>
          </a:p>
        </p:txBody>
      </p:sp>
      <p:pic>
        <p:nvPicPr>
          <p:cNvPr id="56" name="Picture 2" descr="http://www.catofashions.com/assets/logo.jp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4023757" y="2881613"/>
            <a:ext cx="959518" cy="32938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9" descr="Amazon.com-Logo.svg"/>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9366035" y="3373866"/>
            <a:ext cx="2143125" cy="42862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1" descr="http://zolmax.com/logos/tiffany_co.jpg"/>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9564385" y="5457326"/>
            <a:ext cx="2046080" cy="42231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3" descr="http://drugstoredivas.net/wp-content/uploads/2012/06/walgreens-logo.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340582" y="4589121"/>
            <a:ext cx="2968383" cy="58471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ttps://upload.wikimedia.org/wikipedia/en/thumb/b/be/Lidl_Stiftung_%26_Co._KG_logo.svg/768px-Lidl_Stiftung_%26_Co._KG_logo.svg.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8015472" y="1893123"/>
            <a:ext cx="820031" cy="82003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http://www.kailique.com/ckfinder/userfiles/images/boots.jp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9232440" y="1947300"/>
            <a:ext cx="1090846" cy="66247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s://upload.wikimedia.org/wikipedia/commons/thumb/e/e4/Dansk_Supermarked_logo.svg/2000px-Dansk_Supermarked_logo.svg.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640786" y="5410099"/>
            <a:ext cx="1639862" cy="56657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4602801" y="3422298"/>
            <a:ext cx="2085975" cy="650631"/>
          </a:xfrm>
          <a:prstGeom prst="rect">
            <a:avLst/>
          </a:prstGeom>
        </p:spPr>
      </p:pic>
      <p:pic>
        <p:nvPicPr>
          <p:cNvPr id="64" name="Picture 6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133896" y="4679528"/>
            <a:ext cx="1497841" cy="504644"/>
          </a:xfrm>
          <a:prstGeom prst="rect">
            <a:avLst/>
          </a:prstGeom>
        </p:spPr>
      </p:pic>
      <p:pic>
        <p:nvPicPr>
          <p:cNvPr id="3" name="Picture 2"/>
          <p:cNvPicPr>
            <a:picLocks noChangeAspect="1"/>
          </p:cNvPicPr>
          <p:nvPr/>
        </p:nvPicPr>
        <p:blipFill rotWithShape="1">
          <a:blip r:embed="rId26">
            <a:extLst>
              <a:ext uri="{28A0092B-C50C-407E-A947-70E740481C1C}">
                <a14:useLocalDpi xmlns:a14="http://schemas.microsoft.com/office/drawing/2010/main" val="0"/>
              </a:ext>
            </a:extLst>
          </a:blip>
          <a:srcRect l="8151" t="26613" r="9451" b="32765"/>
          <a:stretch/>
        </p:blipFill>
        <p:spPr>
          <a:xfrm>
            <a:off x="7691051" y="3985323"/>
            <a:ext cx="2530929" cy="457200"/>
          </a:xfrm>
          <a:prstGeom prst="rect">
            <a:avLst/>
          </a:prstGeom>
        </p:spPr>
      </p:pic>
    </p:spTree>
    <p:extLst>
      <p:ext uri="{BB962C8B-B14F-4D97-AF65-F5344CB8AC3E}">
        <p14:creationId xmlns:p14="http://schemas.microsoft.com/office/powerpoint/2010/main" val="188175496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Ostatní zákazníci LMS</a:t>
            </a:r>
          </a:p>
        </p:txBody>
      </p:sp>
      <p:sp>
        <p:nvSpPr>
          <p:cNvPr id="30" name="Rounded Rectangle 29"/>
          <p:cNvSpPr/>
          <p:nvPr/>
        </p:nvSpPr>
        <p:spPr>
          <a:xfrm>
            <a:off x="3416453" y="1611112"/>
            <a:ext cx="2716585" cy="2182713"/>
          </a:xfrm>
          <a:prstGeom prst="roundRect">
            <a:avLst>
              <a:gd name="adj" fmla="val 4903"/>
            </a:avLst>
          </a:prstGeom>
          <a:ln w="3175">
            <a:solidFill>
              <a:schemeClr val="accent1">
                <a:lumMod val="25000"/>
              </a:schemeClr>
            </a:solidFill>
          </a:ln>
        </p:spPr>
        <p:style>
          <a:lnRef idx="2">
            <a:schemeClr val="accent1"/>
          </a:lnRef>
          <a:fillRef idx="1001">
            <a:schemeClr val="lt1"/>
          </a:fillRef>
          <a:effectRef idx="0">
            <a:schemeClr val="accent1"/>
          </a:effectRef>
          <a:fontRef idx="minor">
            <a:schemeClr val="dk1"/>
          </a:fontRef>
        </p:style>
        <p:txBody>
          <a:bodyPr rtlCol="0" anchor="ctr"/>
          <a:lstStyle/>
          <a:p>
            <a:pPr algn="ctr"/>
            <a:endParaRPr lang="sl-SI">
              <a:solidFill>
                <a:prstClr val="black"/>
              </a:solidFill>
            </a:endParaRPr>
          </a:p>
        </p:txBody>
      </p:sp>
      <p:pic>
        <p:nvPicPr>
          <p:cNvPr id="31" name="Picture 3" descr="D:\tmp\references\Service\dh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5085" y="1724193"/>
            <a:ext cx="1435268" cy="316487"/>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3"/>
          <p:cNvSpPr txBox="1">
            <a:spLocks/>
          </p:cNvSpPr>
          <p:nvPr/>
        </p:nvSpPr>
        <p:spPr>
          <a:xfrm>
            <a:off x="3350568" y="969003"/>
            <a:ext cx="2707433" cy="3833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EC6C2D"/>
                </a:solidFill>
              </a:rPr>
              <a:t>Doprava a logistika</a:t>
            </a:r>
            <a:endParaRPr lang="cs-CZ" sz="2400" dirty="0">
              <a:solidFill>
                <a:srgbClr val="EC6C2D"/>
              </a:solidFill>
            </a:endParaRPr>
          </a:p>
        </p:txBody>
      </p:sp>
      <p:pic>
        <p:nvPicPr>
          <p:cNvPr id="33" name="Picture 32" descr="http://www.dbschenker.com/contentblob/2364120/logo/data.png;jsessionid=9560BDC80BFE1A1381CFC4D53AA43484.ecm-ext-cae-slave1-berka"/>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310"/>
          <a:stretch/>
        </p:blipFill>
        <p:spPr bwMode="auto">
          <a:xfrm>
            <a:off x="3628617" y="2057342"/>
            <a:ext cx="2392287" cy="50938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5"/>
          <a:stretch>
            <a:fillRect/>
          </a:stretch>
        </p:blipFill>
        <p:spPr>
          <a:xfrm>
            <a:off x="3488994" y="2616165"/>
            <a:ext cx="983307" cy="203442"/>
          </a:xfrm>
          <a:prstGeom prst="rect">
            <a:avLst/>
          </a:prstGeom>
        </p:spPr>
      </p:pic>
      <p:sp>
        <p:nvSpPr>
          <p:cNvPr id="35" name="Rounded Rectangle 34"/>
          <p:cNvSpPr/>
          <p:nvPr/>
        </p:nvSpPr>
        <p:spPr>
          <a:xfrm>
            <a:off x="3416453" y="4188404"/>
            <a:ext cx="2716585" cy="1991069"/>
          </a:xfrm>
          <a:prstGeom prst="roundRect">
            <a:avLst>
              <a:gd name="adj" fmla="val 4903"/>
            </a:avLst>
          </a:prstGeom>
          <a:ln w="3175">
            <a:solidFill>
              <a:schemeClr val="accent1">
                <a:lumMod val="25000"/>
              </a:schemeClr>
            </a:solidFill>
          </a:ln>
        </p:spPr>
        <p:style>
          <a:lnRef idx="2">
            <a:schemeClr val="accent1"/>
          </a:lnRef>
          <a:fillRef idx="1001">
            <a:schemeClr val="lt1"/>
          </a:fillRef>
          <a:effectRef idx="0">
            <a:schemeClr val="accent1"/>
          </a:effectRef>
          <a:fontRef idx="minor">
            <a:schemeClr val="dk1"/>
          </a:fontRef>
        </p:style>
        <p:txBody>
          <a:bodyPr rtlCol="0" anchor="ctr"/>
          <a:lstStyle/>
          <a:p>
            <a:pPr algn="ctr"/>
            <a:endParaRPr lang="sl-SI">
              <a:solidFill>
                <a:prstClr val="black"/>
              </a:solidFill>
            </a:endParaRPr>
          </a:p>
        </p:txBody>
      </p:sp>
      <p:pic>
        <p:nvPicPr>
          <p:cNvPr id="36" name="Picture 3" descr="D:\tmp\references\chemical\Fujifil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5383" y="5160305"/>
            <a:ext cx="1294859" cy="25120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http://www.oelheld.com/typo3conf/ext/lw_oelheld_basis/res/images/logo_oelhel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8277" y="5783364"/>
            <a:ext cx="1578384" cy="316944"/>
          </a:xfrm>
          <a:prstGeom prst="rect">
            <a:avLst/>
          </a:prstGeom>
          <a:noFill/>
          <a:extLst>
            <a:ext uri="{909E8E84-426E-40DD-AFC4-6F175D3DCCD1}">
              <a14:hiddenFill xmlns:a14="http://schemas.microsoft.com/office/drawing/2010/main">
                <a:solidFill>
                  <a:srgbClr val="FFFFFF"/>
                </a:solidFill>
              </a14:hiddenFill>
            </a:ext>
          </a:extLst>
        </p:spPr>
      </p:pic>
      <p:sp>
        <p:nvSpPr>
          <p:cNvPr id="65" name="Title 3"/>
          <p:cNvSpPr txBox="1">
            <a:spLocks/>
          </p:cNvSpPr>
          <p:nvPr/>
        </p:nvSpPr>
        <p:spPr>
          <a:xfrm>
            <a:off x="3451128" y="3799448"/>
            <a:ext cx="2707432" cy="3833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sz="2400" dirty="0">
                <a:solidFill>
                  <a:srgbClr val="EC6C2D"/>
                </a:solidFill>
              </a:rPr>
              <a:t>Chemický průmysl</a:t>
            </a:r>
          </a:p>
        </p:txBody>
      </p:sp>
      <p:pic>
        <p:nvPicPr>
          <p:cNvPr id="66" name="Picture 12" descr="http://www.3m.com/images/blobservlet92ee.gif?assetId=1180613536628&amp;assetType=MMM_Image&amp;blobAttribute=ImageFi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9043" y="5245858"/>
            <a:ext cx="791998" cy="42330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6" descr="http://images.fedex.com/images/c/t1/gh/logo-header-fedex.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1080" y="1734820"/>
            <a:ext cx="1053052" cy="297602"/>
          </a:xfrm>
          <a:prstGeom prst="rect">
            <a:avLst/>
          </a:prstGeom>
          <a:noFill/>
          <a:extLst>
            <a:ext uri="{909E8E84-426E-40DD-AFC4-6F175D3DCCD1}">
              <a14:hiddenFill xmlns:a14="http://schemas.microsoft.com/office/drawing/2010/main">
                <a:solidFill>
                  <a:srgbClr val="FFFFFF"/>
                </a:solidFill>
              </a14:hiddenFill>
            </a:ext>
          </a:extLst>
        </p:spPr>
      </p:pic>
      <p:sp>
        <p:nvSpPr>
          <p:cNvPr id="68" name="Rounded Rectangle 67"/>
          <p:cNvSpPr/>
          <p:nvPr/>
        </p:nvSpPr>
        <p:spPr>
          <a:xfrm>
            <a:off x="164944" y="1611113"/>
            <a:ext cx="3136564" cy="4568361"/>
          </a:xfrm>
          <a:prstGeom prst="roundRect">
            <a:avLst>
              <a:gd name="adj" fmla="val 4903"/>
            </a:avLst>
          </a:prstGeom>
          <a:ln w="3175">
            <a:solidFill>
              <a:schemeClr val="tx1">
                <a:lumMod val="50000"/>
                <a:lumOff val="50000"/>
              </a:schemeClr>
            </a:solidFill>
          </a:ln>
        </p:spPr>
        <p:style>
          <a:lnRef idx="2">
            <a:schemeClr val="accent1"/>
          </a:lnRef>
          <a:fillRef idx="1001">
            <a:schemeClr val="lt1"/>
          </a:fillRef>
          <a:effectRef idx="0">
            <a:schemeClr val="accent1"/>
          </a:effectRef>
          <a:fontRef idx="minor">
            <a:schemeClr val="dk1"/>
          </a:fontRef>
        </p:style>
        <p:txBody>
          <a:bodyPr rtlCol="0" anchor="ctr"/>
          <a:lstStyle/>
          <a:p>
            <a:pPr algn="ctr"/>
            <a:endParaRPr lang="sl-SI">
              <a:solidFill>
                <a:prstClr val="black"/>
              </a:solidFill>
            </a:endParaRPr>
          </a:p>
        </p:txBody>
      </p:sp>
      <p:sp>
        <p:nvSpPr>
          <p:cNvPr id="69" name="Title 3"/>
          <p:cNvSpPr txBox="1">
            <a:spLocks/>
          </p:cNvSpPr>
          <p:nvPr/>
        </p:nvSpPr>
        <p:spPr>
          <a:xfrm>
            <a:off x="270079" y="1175382"/>
            <a:ext cx="3136564" cy="3833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EC6C2D"/>
                </a:solidFill>
              </a:rPr>
              <a:t>Potraviny a nápoje</a:t>
            </a:r>
            <a:endParaRPr lang="cs-CZ" sz="2400" dirty="0">
              <a:solidFill>
                <a:srgbClr val="EC6C2D"/>
              </a:solidFill>
            </a:endParaRPr>
          </a:p>
        </p:txBody>
      </p:sp>
      <p:pic>
        <p:nvPicPr>
          <p:cNvPr id="70" name="Picture 2" descr="https://s-media-cache-ak0.pinimg.com/736x/95/6e/5d/956e5d42ddbf8547bb0ce1c3d62baffb.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2977" y="1636665"/>
            <a:ext cx="1646409" cy="55253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35172" y="1639741"/>
            <a:ext cx="1050336" cy="700501"/>
          </a:xfrm>
          <a:prstGeom prst="rect">
            <a:avLst/>
          </a:prstGeom>
        </p:spPr>
      </p:pic>
      <p:pic>
        <p:nvPicPr>
          <p:cNvPr id="72" name="Picture 4" descr="http://www.happyk.com.au/sites/default/files/gate-gourmet.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34923" b="26947"/>
          <a:stretch/>
        </p:blipFill>
        <p:spPr bwMode="auto">
          <a:xfrm>
            <a:off x="310593" y="5830533"/>
            <a:ext cx="1559344" cy="31795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https://i.ytimg.com/i/LTr0KOeSNSHwMvqd2iPFdQ/mq1.jpg?v=545795ed"/>
          <p:cNvPicPr>
            <a:picLocks noChangeAspect="1" noChangeArrowheads="1"/>
          </p:cNvPicPr>
          <p:nvPr/>
        </p:nvPicPr>
        <p:blipFill rotWithShape="1">
          <a:blip r:embed="rId13">
            <a:extLst>
              <a:ext uri="{28A0092B-C50C-407E-A947-70E740481C1C}">
                <a14:useLocalDpi xmlns:a14="http://schemas.microsoft.com/office/drawing/2010/main" val="0"/>
              </a:ext>
            </a:extLst>
          </a:blip>
          <a:srcRect t="17430" b="15347"/>
          <a:stretch/>
        </p:blipFill>
        <p:spPr bwMode="auto">
          <a:xfrm>
            <a:off x="336094" y="2671987"/>
            <a:ext cx="1053568" cy="70823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35172" y="5640055"/>
            <a:ext cx="1165652" cy="499565"/>
          </a:xfrm>
          <a:prstGeom prst="rect">
            <a:avLst/>
          </a:prstGeom>
        </p:spPr>
      </p:pic>
      <p:pic>
        <p:nvPicPr>
          <p:cNvPr id="75" name="Picture 3" descr="D:\tmp\references\FMCG\heineken1.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9866" t="6265" r="9749" b="8963"/>
          <a:stretch/>
        </p:blipFill>
        <p:spPr bwMode="auto">
          <a:xfrm>
            <a:off x="1444661" y="4514832"/>
            <a:ext cx="1011357" cy="79990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D:\tmp\references\FMCG\Danone-logo.gif"/>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582" t="10963" r="6561" b="18392"/>
          <a:stretch/>
        </p:blipFill>
        <p:spPr bwMode="auto">
          <a:xfrm>
            <a:off x="1339658" y="4086772"/>
            <a:ext cx="1026070" cy="49437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D:\tmp\references\FMCG\PepsiLogo201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06089" y="4184368"/>
            <a:ext cx="656178" cy="85286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 descr="D:\tmp\references\FMCG\nestle-logo.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4808" y="3573152"/>
            <a:ext cx="726618" cy="72661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http://www.kelloggcompany.com/images/logo_kelloggs.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8937" y="4423521"/>
            <a:ext cx="1314450" cy="49530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5" descr="http://3.bp.blogspot.com/-qFeAKcfkFVA/TclU0Xe_RJI/AAAAAAAAADo/HQO5lu4D7ME/s1600/coca-cola_logo_script.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006035" y="3603458"/>
            <a:ext cx="1275827" cy="48331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5" descr="http://www.smuckers.com/images/smuckers_logo.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0568" y="5019265"/>
            <a:ext cx="1195388" cy="40481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http://www5.konicaminolta.eu/uploads/pics/Wild_Firmeninfos_01.jpg"/>
          <p:cNvPicPr>
            <a:picLocks noChangeAspect="1" noChangeArrowheads="1"/>
          </p:cNvPicPr>
          <p:nvPr/>
        </p:nvPicPr>
        <p:blipFill rotWithShape="1">
          <a:blip r:embed="rId22">
            <a:extLst>
              <a:ext uri="{28A0092B-C50C-407E-A947-70E740481C1C}">
                <a14:useLocalDpi xmlns:a14="http://schemas.microsoft.com/office/drawing/2010/main" val="0"/>
              </a:ext>
            </a:extLst>
          </a:blip>
          <a:srcRect l="20344" t="20545" r="12365" b="14736"/>
          <a:stretch/>
        </p:blipFill>
        <p:spPr bwMode="auto">
          <a:xfrm>
            <a:off x="1985072" y="5086236"/>
            <a:ext cx="955571" cy="68928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20568" y="5317449"/>
            <a:ext cx="1257367" cy="656018"/>
          </a:xfrm>
          <a:prstGeom prst="rect">
            <a:avLst/>
          </a:prstGeom>
        </p:spPr>
      </p:pic>
      <p:pic>
        <p:nvPicPr>
          <p:cNvPr id="84" name="Picture 8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509755" y="4628901"/>
            <a:ext cx="2402462" cy="477257"/>
          </a:xfrm>
          <a:prstGeom prst="rect">
            <a:avLst/>
          </a:prstGeom>
        </p:spPr>
      </p:pic>
      <p:pic>
        <p:nvPicPr>
          <p:cNvPr id="85" name="Picture 84"/>
          <p:cNvPicPr>
            <a:picLocks noChangeAspect="1"/>
          </p:cNvPicPr>
          <p:nvPr/>
        </p:nvPicPr>
        <p:blipFill rotWithShape="1">
          <a:blip r:embed="rId25" cstate="print">
            <a:extLst>
              <a:ext uri="{28A0092B-C50C-407E-A947-70E740481C1C}">
                <a14:useLocalDpi xmlns:a14="http://schemas.microsoft.com/office/drawing/2010/main" val="0"/>
              </a:ext>
            </a:extLst>
          </a:blip>
          <a:srcRect l="7015" t="11610" b="11707"/>
          <a:stretch/>
        </p:blipFill>
        <p:spPr>
          <a:xfrm>
            <a:off x="3565256" y="2875214"/>
            <a:ext cx="846001" cy="301779"/>
          </a:xfrm>
          <a:prstGeom prst="rect">
            <a:avLst/>
          </a:prstGeom>
        </p:spPr>
      </p:pic>
      <p:pic>
        <p:nvPicPr>
          <p:cNvPr id="86" name="Picture 8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585294" y="2428602"/>
            <a:ext cx="1507573" cy="474606"/>
          </a:xfrm>
          <a:prstGeom prst="rect">
            <a:avLst/>
          </a:prstGeom>
        </p:spPr>
      </p:pic>
      <p:pic>
        <p:nvPicPr>
          <p:cNvPr id="87" name="Picture 2" descr="https://www.ziplineinteractive.com/core/files/ziplineinteractive/portfolio/51fbfeb2c5633.png"/>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t="34750" b="33898"/>
          <a:stretch/>
        </p:blipFill>
        <p:spPr bwMode="auto">
          <a:xfrm>
            <a:off x="3771339" y="4188405"/>
            <a:ext cx="1943318" cy="48740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p:cNvPicPr>
            <a:picLocks noChangeAspect="1"/>
          </p:cNvPicPr>
          <p:nvPr/>
        </p:nvPicPr>
        <p:blipFill>
          <a:blip r:embed="rId28"/>
          <a:stretch>
            <a:fillRect/>
          </a:stretch>
        </p:blipFill>
        <p:spPr>
          <a:xfrm>
            <a:off x="4622120" y="2982201"/>
            <a:ext cx="1447891" cy="285619"/>
          </a:xfrm>
          <a:prstGeom prst="rect">
            <a:avLst/>
          </a:prstGeom>
        </p:spPr>
      </p:pic>
      <p:pic>
        <p:nvPicPr>
          <p:cNvPr id="89" name="Picture 88"/>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5430000" y="5475965"/>
            <a:ext cx="469198" cy="644365"/>
          </a:xfrm>
          <a:prstGeom prst="rect">
            <a:avLst/>
          </a:prstGeom>
        </p:spPr>
      </p:pic>
      <p:pic>
        <p:nvPicPr>
          <p:cNvPr id="90" name="Picture 8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42399" y="2231534"/>
            <a:ext cx="1578055" cy="464133"/>
          </a:xfrm>
          <a:prstGeom prst="rect">
            <a:avLst/>
          </a:prstGeom>
        </p:spPr>
      </p:pic>
      <p:pic>
        <p:nvPicPr>
          <p:cNvPr id="91" name="Picture 90"/>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081714" y="2409702"/>
            <a:ext cx="1027810" cy="676106"/>
          </a:xfrm>
          <a:prstGeom prst="rect">
            <a:avLst/>
          </a:prstGeom>
        </p:spPr>
      </p:pic>
      <p:sp>
        <p:nvSpPr>
          <p:cNvPr id="92" name="Rounded Rectangle 91"/>
          <p:cNvSpPr/>
          <p:nvPr/>
        </p:nvSpPr>
        <p:spPr>
          <a:xfrm>
            <a:off x="9083713" y="1580040"/>
            <a:ext cx="2982517" cy="4599433"/>
          </a:xfrm>
          <a:prstGeom prst="roundRect">
            <a:avLst>
              <a:gd name="adj" fmla="val 4903"/>
            </a:avLst>
          </a:prstGeom>
          <a:ln w="3175">
            <a:solidFill>
              <a:schemeClr val="tx1">
                <a:lumMod val="50000"/>
                <a:lumOff val="50000"/>
              </a:schemeClr>
            </a:solidFill>
          </a:ln>
        </p:spPr>
        <p:style>
          <a:lnRef idx="2">
            <a:schemeClr val="accent1"/>
          </a:lnRef>
          <a:fillRef idx="1001">
            <a:schemeClr val="lt1"/>
          </a:fillRef>
          <a:effectRef idx="0">
            <a:schemeClr val="accent1"/>
          </a:effectRef>
          <a:fontRef idx="minor">
            <a:schemeClr val="dk1"/>
          </a:fontRef>
        </p:style>
        <p:txBody>
          <a:bodyPr rtlCol="0" anchor="ctr"/>
          <a:lstStyle/>
          <a:p>
            <a:pPr algn="ctr"/>
            <a:endParaRPr lang="sl-SI">
              <a:solidFill>
                <a:prstClr val="black"/>
              </a:solidFill>
            </a:endParaRPr>
          </a:p>
        </p:txBody>
      </p:sp>
      <p:pic>
        <p:nvPicPr>
          <p:cNvPr id="93" name="Picture 2" descr="D:\tmp\references\automotive\220px-Daimler_AG.svg.png"/>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9214844" y="1996509"/>
            <a:ext cx="1710150" cy="24097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3" descr="D:\tmp\references\automotive\ContinentalLogo.png"/>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9207770" y="5589323"/>
            <a:ext cx="1495744" cy="4132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5" descr="D:\tmp\references\automotive\200px-Goodyear_logo.svg.png"/>
          <p:cNvPicPr>
            <a:picLocks noChangeAspect="1" noChangeArrowheads="1"/>
          </p:cNvPicPr>
          <p:nvPr/>
        </p:nvPicPr>
        <p:blipFill>
          <a:blip r:embed="rId34">
            <a:extLst>
              <a:ext uri="{28A0092B-C50C-407E-A947-70E740481C1C}">
                <a14:useLocalDpi xmlns:a14="http://schemas.microsoft.com/office/drawing/2010/main"/>
              </a:ext>
            </a:extLst>
          </a:blip>
          <a:srcRect/>
          <a:stretch>
            <a:fillRect/>
          </a:stretch>
        </p:blipFill>
        <p:spPr bwMode="auto">
          <a:xfrm>
            <a:off x="9164329" y="5221672"/>
            <a:ext cx="1535175" cy="28400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D:\tmp\references\automotive\160px-Renault_logo_2009.jpg"/>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9422244" y="3330782"/>
            <a:ext cx="782619" cy="782619"/>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7" descr="D:\tmp\references\automotive\200px-MAN_logo.svg.png"/>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11025576" y="5060823"/>
            <a:ext cx="754849" cy="42271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8" descr="D:\tmp\references\automotive\200px-Denso_logo.svg.png"/>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0840545" y="5689769"/>
            <a:ext cx="1109454" cy="22189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 descr="D:\tmp\references\automotive\204px-John_Deere_logo.svg.png"/>
          <p:cNvPicPr>
            <a:picLocks noChangeAspect="1" noChangeArrowheads="1"/>
          </p:cNvPicPr>
          <p:nvPr/>
        </p:nvPicPr>
        <p:blipFill>
          <a:blip r:embed="rId38">
            <a:extLst>
              <a:ext uri="{28A0092B-C50C-407E-A947-70E740481C1C}">
                <a14:useLocalDpi xmlns:a14="http://schemas.microsoft.com/office/drawing/2010/main"/>
              </a:ext>
            </a:extLst>
          </a:blip>
          <a:srcRect/>
          <a:stretch>
            <a:fillRect/>
          </a:stretch>
        </p:blipFill>
        <p:spPr bwMode="auto">
          <a:xfrm>
            <a:off x="10436996" y="3448076"/>
            <a:ext cx="1548172" cy="35668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0" descr="D:\tmp\references\automotive\150px-General_Motors.svg.png"/>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11183708" y="1983908"/>
            <a:ext cx="777015" cy="77183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1" descr="D:\tmp\references\automotive\220px-T2005_1664_450px.jpg"/>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9281070" y="4277279"/>
            <a:ext cx="843669" cy="82103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3" descr="http://t3.gstatic.com/images?q=tbn:ANd9GcTRV8jEViuDM72ch5DMMpduGwL23UyMxpiShEVhVpivG4POZOwtv8fSHaI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10593260" y="3910399"/>
            <a:ext cx="1391908" cy="100702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5" descr="http://www.privatefleet.com.au/images/upload/Image/new-cars/Volkswagen/vw_logo.jpg"/>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10355574" y="2545003"/>
            <a:ext cx="745467" cy="745467"/>
          </a:xfrm>
          <a:prstGeom prst="rect">
            <a:avLst/>
          </a:prstGeom>
          <a:noFill/>
          <a:extLst>
            <a:ext uri="{909E8E84-426E-40DD-AFC4-6F175D3DCCD1}">
              <a14:hiddenFill xmlns:a14="http://schemas.microsoft.com/office/drawing/2010/main">
                <a:solidFill>
                  <a:srgbClr val="FFFFFF"/>
                </a:solidFill>
              </a14:hiddenFill>
            </a:ext>
          </a:extLst>
        </p:spPr>
      </p:pic>
      <p:sp>
        <p:nvSpPr>
          <p:cNvPr id="104" name="Title 3"/>
          <p:cNvSpPr txBox="1">
            <a:spLocks/>
          </p:cNvSpPr>
          <p:nvPr/>
        </p:nvSpPr>
        <p:spPr>
          <a:xfrm>
            <a:off x="9262397" y="950883"/>
            <a:ext cx="2361888" cy="3833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sz="2400" dirty="0">
                <a:solidFill>
                  <a:srgbClr val="EC6C2D"/>
                </a:solidFill>
              </a:rPr>
              <a:t>Automobilový průmysl</a:t>
            </a:r>
          </a:p>
        </p:txBody>
      </p:sp>
      <p:pic>
        <p:nvPicPr>
          <p:cNvPr id="105" name="Picture 104"/>
          <p:cNvPicPr>
            <a:picLocks noChangeAspect="1"/>
          </p:cNvPicPr>
          <p:nvPr/>
        </p:nvPicPr>
        <p:blipFill rotWithShape="1">
          <a:blip r:embed="rId43" cstate="screen">
            <a:extLst>
              <a:ext uri="{28A0092B-C50C-407E-A947-70E740481C1C}">
                <a14:useLocalDpi xmlns:a14="http://schemas.microsoft.com/office/drawing/2010/main"/>
              </a:ext>
            </a:extLst>
          </a:blip>
          <a:srcRect/>
          <a:stretch/>
        </p:blipFill>
        <p:spPr>
          <a:xfrm>
            <a:off x="9262397" y="2341098"/>
            <a:ext cx="985924" cy="934017"/>
          </a:xfrm>
          <a:prstGeom prst="rect">
            <a:avLst/>
          </a:prstGeom>
        </p:spPr>
      </p:pic>
      <p:sp>
        <p:nvSpPr>
          <p:cNvPr id="106" name="Rounded Rectangle 105"/>
          <p:cNvSpPr/>
          <p:nvPr/>
        </p:nvSpPr>
        <p:spPr>
          <a:xfrm>
            <a:off x="6253049" y="1580040"/>
            <a:ext cx="2716585" cy="4599433"/>
          </a:xfrm>
          <a:prstGeom prst="roundRect">
            <a:avLst>
              <a:gd name="adj" fmla="val 4903"/>
            </a:avLst>
          </a:prstGeom>
          <a:ln w="3175">
            <a:solidFill>
              <a:schemeClr val="tx1">
                <a:lumMod val="50000"/>
                <a:lumOff val="50000"/>
              </a:schemeClr>
            </a:solidFill>
          </a:ln>
        </p:spPr>
        <p:style>
          <a:lnRef idx="2">
            <a:schemeClr val="accent1"/>
          </a:lnRef>
          <a:fillRef idx="1001">
            <a:schemeClr val="lt1"/>
          </a:fillRef>
          <a:effectRef idx="0">
            <a:schemeClr val="accent1"/>
          </a:effectRef>
          <a:fontRef idx="minor">
            <a:schemeClr val="dk1"/>
          </a:fontRef>
        </p:style>
        <p:txBody>
          <a:bodyPr rtlCol="0" anchor="ctr"/>
          <a:lstStyle/>
          <a:p>
            <a:pPr algn="ctr"/>
            <a:endParaRPr lang="sl-SI">
              <a:solidFill>
                <a:prstClr val="black"/>
              </a:solidFill>
            </a:endParaRPr>
          </a:p>
        </p:txBody>
      </p:sp>
      <p:pic>
        <p:nvPicPr>
          <p:cNvPr id="107" name="Picture 2" descr="D:\tmp\references\Technology\sandvik_logo.gif"/>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6362633" y="5485681"/>
            <a:ext cx="1074033" cy="40325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D:\tmp\references\Technology\200px-IBM_logo.svg.png"/>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6450155" y="1866800"/>
            <a:ext cx="986510" cy="39460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5" descr="D:\tmp\references\Technology\alcatel.jpg"/>
          <p:cNvPicPr>
            <a:picLocks noChangeAspect="1" noChangeArrowheads="1"/>
          </p:cNvPicPr>
          <p:nvPr/>
        </p:nvPicPr>
        <p:blipFill rotWithShape="1">
          <a:blip r:embed="rId46" cstate="screen">
            <a:extLst>
              <a:ext uri="{28A0092B-C50C-407E-A947-70E740481C1C}">
                <a14:useLocalDpi xmlns:a14="http://schemas.microsoft.com/office/drawing/2010/main"/>
              </a:ext>
            </a:extLst>
          </a:blip>
          <a:srcRect/>
          <a:stretch/>
        </p:blipFill>
        <p:spPr bwMode="auto">
          <a:xfrm>
            <a:off x="7257413" y="2302332"/>
            <a:ext cx="1638956" cy="609347"/>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6" descr="D:\tmp\references\Technology\240px-General_Electric_logo.svg.png"/>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6362633" y="4746458"/>
            <a:ext cx="649884" cy="649884"/>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8" descr="D:\tmp\references\Technology\200px-HP_New_Logo_2D.svg.png"/>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6428173" y="2415520"/>
            <a:ext cx="584345" cy="584345"/>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9" descr="D:\tmp\references\Technology\omega_logo.jpg"/>
          <p:cNvPicPr>
            <a:picLocks noChangeAspect="1" noChangeArrowheads="1"/>
          </p:cNvPicPr>
          <p:nvPr/>
        </p:nvPicPr>
        <p:blipFill rotWithShape="1">
          <a:blip r:embed="rId49" cstate="screen">
            <a:extLst>
              <a:ext uri="{28A0092B-C50C-407E-A947-70E740481C1C}">
                <a14:useLocalDpi xmlns:a14="http://schemas.microsoft.com/office/drawing/2010/main"/>
              </a:ext>
            </a:extLst>
          </a:blip>
          <a:srcRect/>
          <a:stretch/>
        </p:blipFill>
        <p:spPr bwMode="auto">
          <a:xfrm>
            <a:off x="7766644" y="5211865"/>
            <a:ext cx="1056411" cy="70685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D:\tmp\references\Technology\Philips.jpg"/>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7286592" y="4902083"/>
            <a:ext cx="1475093" cy="270303"/>
          </a:xfrm>
          <a:prstGeom prst="rect">
            <a:avLst/>
          </a:prstGeom>
          <a:noFill/>
          <a:extLst>
            <a:ext uri="{909E8E84-426E-40DD-AFC4-6F175D3DCCD1}">
              <a14:hiddenFill xmlns:a14="http://schemas.microsoft.com/office/drawing/2010/main">
                <a:solidFill>
                  <a:srgbClr val="FFFFFF"/>
                </a:solidFill>
              </a14:hiddenFill>
            </a:ext>
          </a:extLst>
        </p:spPr>
      </p:pic>
      <p:sp>
        <p:nvSpPr>
          <p:cNvPr id="114" name="Title 3"/>
          <p:cNvSpPr txBox="1">
            <a:spLocks/>
          </p:cNvSpPr>
          <p:nvPr/>
        </p:nvSpPr>
        <p:spPr>
          <a:xfrm>
            <a:off x="6533307" y="1175382"/>
            <a:ext cx="2361888" cy="3833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EC6C2D"/>
                </a:solidFill>
              </a:rPr>
              <a:t>Elektronika</a:t>
            </a:r>
            <a:endParaRPr lang="cs-CZ" sz="2400" dirty="0">
              <a:solidFill>
                <a:srgbClr val="EC6C2D"/>
              </a:solidFill>
            </a:endParaRPr>
          </a:p>
        </p:txBody>
      </p:sp>
      <p:pic>
        <p:nvPicPr>
          <p:cNvPr id="115" name="Picture 4" descr="http://www.bosch.com/media/_tech/layout/images/logos/bosch_logo_english.png"/>
          <p:cNvPicPr>
            <a:picLocks noChangeAspect="1" noChangeArrowheads="1"/>
          </p:cNvPicPr>
          <p:nvPr/>
        </p:nvPicPr>
        <p:blipFill>
          <a:blip r:embed="rId51">
            <a:extLst>
              <a:ext uri="{28A0092B-C50C-407E-A947-70E740481C1C}">
                <a14:useLocalDpi xmlns:a14="http://schemas.microsoft.com/office/drawing/2010/main"/>
              </a:ext>
            </a:extLst>
          </a:blip>
          <a:srcRect/>
          <a:stretch>
            <a:fillRect/>
          </a:stretch>
        </p:blipFill>
        <p:spPr bwMode="auto">
          <a:xfrm>
            <a:off x="7566509" y="1683722"/>
            <a:ext cx="1219200" cy="60007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8" descr="http://www.lockheedmartin.com/etc/designs/lockheed/img/logo.png"/>
          <p:cNvPicPr>
            <a:picLocks noChangeAspect="1" noChangeArrowheads="1"/>
          </p:cNvPicPr>
          <p:nvPr/>
        </p:nvPicPr>
        <p:blipFill>
          <a:blip r:embed="rId52">
            <a:extLst>
              <a:ext uri="{28A0092B-C50C-407E-A947-70E740481C1C}">
                <a14:useLocalDpi xmlns:a14="http://schemas.microsoft.com/office/drawing/2010/main"/>
              </a:ext>
            </a:extLst>
          </a:blip>
          <a:srcRect/>
          <a:stretch>
            <a:fillRect/>
          </a:stretch>
        </p:blipFill>
        <p:spPr bwMode="auto">
          <a:xfrm>
            <a:off x="6621623" y="2956389"/>
            <a:ext cx="2361888" cy="406684"/>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p:cNvPicPr>
            <a:picLocks noChangeAspect="1"/>
          </p:cNvPicPr>
          <p:nvPr/>
        </p:nvPicPr>
        <p:blipFill rotWithShape="1">
          <a:blip r:embed="rId53" cstate="print">
            <a:extLst>
              <a:ext uri="{28A0092B-C50C-407E-A947-70E740481C1C}">
                <a14:useLocalDpi xmlns:a14="http://schemas.microsoft.com/office/drawing/2010/main" val="0"/>
              </a:ext>
            </a:extLst>
          </a:blip>
          <a:srcRect l="21927" t="22417" r="22363" b="30090"/>
          <a:stretch/>
        </p:blipFill>
        <p:spPr>
          <a:xfrm>
            <a:off x="7166613" y="3888353"/>
            <a:ext cx="1715048" cy="734381"/>
          </a:xfrm>
          <a:prstGeom prst="rect">
            <a:avLst/>
          </a:prstGeom>
        </p:spPr>
      </p:pic>
      <p:pic>
        <p:nvPicPr>
          <p:cNvPr id="118" name="Picture 3" descr="D:\tmp\references\Technology\200px-Dell_Logo.svg.png"/>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6330406" y="3941058"/>
            <a:ext cx="726162" cy="718901"/>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7" descr="D:\tmp\references\Technology\siemens-logo.jpg"/>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6442028" y="3517346"/>
            <a:ext cx="1823788" cy="4253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6"/>
          <a:stretch>
            <a:fillRect/>
          </a:stretch>
        </p:blipFill>
        <p:spPr>
          <a:xfrm>
            <a:off x="3529152" y="3176993"/>
            <a:ext cx="1175133" cy="614769"/>
          </a:xfrm>
          <a:prstGeom prst="rect">
            <a:avLst/>
          </a:prstGeom>
        </p:spPr>
      </p:pic>
      <p:pic>
        <p:nvPicPr>
          <p:cNvPr id="6" name="Picture 5"/>
          <p:cNvPicPr>
            <a:picLocks noChangeAspect="1"/>
          </p:cNvPicPr>
          <p:nvPr/>
        </p:nvPicPr>
        <p:blipFill>
          <a:blip r:embed="rId57"/>
          <a:stretch>
            <a:fillRect/>
          </a:stretch>
        </p:blipFill>
        <p:spPr>
          <a:xfrm>
            <a:off x="1561634" y="3174410"/>
            <a:ext cx="1639190" cy="405244"/>
          </a:xfrm>
          <a:prstGeom prst="rect">
            <a:avLst/>
          </a:prstGeom>
        </p:spPr>
      </p:pic>
    </p:spTree>
    <p:extLst>
      <p:ext uri="{BB962C8B-B14F-4D97-AF65-F5344CB8AC3E}">
        <p14:creationId xmlns:p14="http://schemas.microsoft.com/office/powerpoint/2010/main" val="352443874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653" y="63111"/>
            <a:ext cx="11949343" cy="6108431"/>
          </a:xfrm>
          <a:prstGeom prst="rect">
            <a:avLst/>
          </a:prstGeom>
        </p:spPr>
      </p:pic>
      <p:sp>
        <p:nvSpPr>
          <p:cNvPr id="16" name="Rectangle 15"/>
          <p:cNvSpPr/>
          <p:nvPr/>
        </p:nvSpPr>
        <p:spPr>
          <a:xfrm>
            <a:off x="516229" y="4676356"/>
            <a:ext cx="5432343" cy="1588127"/>
          </a:xfrm>
          <a:prstGeom prst="rect">
            <a:avLst/>
          </a:prstGeom>
        </p:spPr>
        <p:txBody>
          <a:bodyPr wrap="square">
            <a:spAutoFit/>
          </a:bodyPr>
          <a:lstStyle/>
          <a:p>
            <a:pPr lvl="0" fontAlgn="auto">
              <a:lnSpc>
                <a:spcPct val="90000"/>
              </a:lnSpc>
              <a:spcAft>
                <a:spcPts val="0"/>
              </a:spcAft>
              <a:defRPr/>
            </a:pPr>
            <a:r>
              <a:rPr lang="en-GB" altLang="da-DK" sz="5400" dirty="0">
                <a:solidFill>
                  <a:sysClr val="window" lastClr="FFFFFF"/>
                </a:solidFill>
                <a:latin typeface="Arla InterFace"/>
              </a:rPr>
              <a:t>Trh se modernizuje</a:t>
            </a:r>
          </a:p>
        </p:txBody>
      </p:sp>
      <p:sp>
        <p:nvSpPr>
          <p:cNvPr id="18" name="Rectangle 17"/>
          <p:cNvSpPr/>
          <p:nvPr/>
        </p:nvSpPr>
        <p:spPr bwMode="auto">
          <a:xfrm>
            <a:off x="10268712" y="6173005"/>
            <a:ext cx="2075688" cy="684995"/>
          </a:xfrm>
          <a:prstGeom prst="rect">
            <a:avLst/>
          </a:prstGeom>
          <a:solidFill>
            <a:schemeClr val="bg1"/>
          </a:soli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ndParaRPr>
          </a:p>
        </p:txBody>
      </p:sp>
      <p:sp>
        <p:nvSpPr>
          <p:cNvPr id="8" name="Rounded Rectangle 7"/>
          <p:cNvSpPr/>
          <p:nvPr/>
        </p:nvSpPr>
        <p:spPr bwMode="auto">
          <a:xfrm>
            <a:off x="63175" y="3479530"/>
            <a:ext cx="7945157" cy="2824069"/>
          </a:xfrm>
          <a:prstGeom prst="roundRect">
            <a:avLst>
              <a:gd name="adj" fmla="val 8875"/>
            </a:avLst>
          </a:prstGeom>
          <a:gradFill flip="none" rotWithShape="1">
            <a:gsLst>
              <a:gs pos="17000">
                <a:schemeClr val="accent6">
                  <a:alpha val="43000"/>
                </a:schemeClr>
              </a:gs>
              <a:gs pos="60000">
                <a:schemeClr val="accent6">
                  <a:lumMod val="60000"/>
                  <a:lumOff val="40000"/>
                </a:schemeClr>
              </a:gs>
            </a:gsLst>
            <a:lin ang="10800000" scaled="1"/>
            <a:tileRect/>
          </a:gradFill>
          <a:ln w="158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ndParaRPr>
          </a:p>
        </p:txBody>
      </p:sp>
      <p:sp>
        <p:nvSpPr>
          <p:cNvPr id="9" name="Rectangle 8"/>
          <p:cNvSpPr/>
          <p:nvPr/>
        </p:nvSpPr>
        <p:spPr>
          <a:xfrm>
            <a:off x="293497" y="4114508"/>
            <a:ext cx="7853808" cy="1435778"/>
          </a:xfrm>
          <a:prstGeom prst="rect">
            <a:avLst/>
          </a:prstGeom>
        </p:spPr>
        <p:txBody>
          <a:bodyPr wrap="square">
            <a:spAutoFit/>
          </a:bodyPr>
          <a:lstStyle/>
          <a:p>
            <a:pPr lvl="0" fontAlgn="auto">
              <a:lnSpc>
                <a:spcPct val="90000"/>
              </a:lnSpc>
              <a:spcAft>
                <a:spcPts val="0"/>
              </a:spcAft>
              <a:defRPr/>
            </a:pPr>
            <a:r>
              <a:rPr lang="en-GB" sz="3700" b="1" dirty="0">
                <a:solidFill>
                  <a:schemeClr val="bg1"/>
                </a:solidFill>
              </a:rPr>
              <a:t>Trh se modernizuje – proč?</a:t>
            </a:r>
            <a:endParaRPr lang="cs-CZ" altLang="da-DK" sz="2000" b="1" dirty="0">
              <a:solidFill>
                <a:schemeClr val="bg1"/>
              </a:solidFill>
              <a:latin typeface="Arla InterFace"/>
            </a:endParaRPr>
          </a:p>
          <a:p>
            <a:pPr lvl="0" fontAlgn="auto">
              <a:lnSpc>
                <a:spcPct val="90000"/>
              </a:lnSpc>
              <a:spcAft>
                <a:spcPts val="0"/>
              </a:spcAft>
              <a:defRPr/>
            </a:pPr>
            <a:endParaRPr lang="cs-CZ" altLang="da-DK" sz="2000" b="1" dirty="0">
              <a:solidFill>
                <a:schemeClr val="bg1"/>
              </a:solidFill>
              <a:latin typeface="Arla InterFace"/>
            </a:endParaRPr>
          </a:p>
          <a:p>
            <a:pPr lvl="0" fontAlgn="auto">
              <a:lnSpc>
                <a:spcPct val="90000"/>
              </a:lnSpc>
              <a:spcAft>
                <a:spcPts val="0"/>
              </a:spcAft>
              <a:defRPr/>
            </a:pPr>
            <a:r>
              <a:rPr lang="en-GB" altLang="da-DK" sz="2000" b="1" dirty="0">
                <a:solidFill>
                  <a:schemeClr val="bg1"/>
                </a:solidFill>
                <a:latin typeface="Arla InterFace"/>
              </a:rPr>
              <a:t>Eliminace neplánovaných prostojů, zmírňování rizik, optimalizace procesů a zlepšování agilnosti</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839" y="6001743"/>
            <a:ext cx="1594157" cy="738626"/>
          </a:xfrm>
          <a:prstGeom prst="rect">
            <a:avLst/>
          </a:prstGeom>
        </p:spPr>
      </p:pic>
    </p:spTree>
    <p:extLst>
      <p:ext uri="{BB962C8B-B14F-4D97-AF65-F5344CB8AC3E}">
        <p14:creationId xmlns:p14="http://schemas.microsoft.com/office/powerpoint/2010/main" val="14558614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6" y="339353"/>
            <a:ext cx="11582394" cy="759988"/>
          </a:xfrm>
        </p:spPr>
        <p:txBody>
          <a:bodyPr>
            <a:normAutofit fontScale="90000"/>
          </a:bodyPr>
          <a:lstStyle/>
          <a:p>
            <a:r>
              <a:rPr lang="en-GB" b="0" dirty="0"/>
              <a:t>Skrytá složitost značení </a:t>
            </a:r>
            <a:r>
              <a:rPr dirty="0"/>
              <a:t/>
            </a:r>
            <a:br>
              <a:rPr dirty="0"/>
            </a:br>
            <a:r>
              <a:rPr dirty="0" smtClean="0"/>
              <a:t>Poznáváte některé z </a:t>
            </a:r>
            <a:r>
              <a:rPr dirty="0" err="1" smtClean="0"/>
              <a:t>těchto</a:t>
            </a:r>
            <a:r>
              <a:rPr dirty="0" smtClean="0"/>
              <a:t> </a:t>
            </a:r>
            <a:r>
              <a:rPr lang="cs-CZ" dirty="0" smtClean="0"/>
              <a:t>"</a:t>
            </a:r>
            <a:r>
              <a:rPr dirty="0" err="1" smtClean="0"/>
              <a:t>bolavých</a:t>
            </a:r>
            <a:r>
              <a:rPr lang="cs-CZ" dirty="0" smtClean="0"/>
              <a:t>"</a:t>
            </a:r>
            <a:r>
              <a:rPr dirty="0" smtClean="0"/>
              <a:t> míst?</a:t>
            </a:r>
            <a:endParaRPr lang="cs-CZ" dirty="0"/>
          </a:p>
        </p:txBody>
      </p:sp>
      <p:graphicFrame>
        <p:nvGraphicFramePr>
          <p:cNvPr id="7" name="Object 6"/>
          <p:cNvGraphicFramePr>
            <a:graphicFrameLocks noChangeAspect="1"/>
          </p:cNvGraphicFramePr>
          <p:nvPr>
            <p:extLst>
              <p:ext uri="{D42A27DB-BD31-4B8C-83A1-F6EECF244321}">
                <p14:modId xmlns:p14="http://schemas.microsoft.com/office/powerpoint/2010/main" val="1329300660"/>
              </p:ext>
            </p:extLst>
          </p:nvPr>
        </p:nvGraphicFramePr>
        <p:xfrm>
          <a:off x="4204322" y="1452383"/>
          <a:ext cx="13567719" cy="5742432"/>
        </p:xfrm>
        <a:graphic>
          <a:graphicData uri="http://schemas.openxmlformats.org/presentationml/2006/ole">
            <mc:AlternateContent xmlns:mc="http://schemas.openxmlformats.org/markup-compatibility/2006">
              <mc:Choice xmlns:v="urn:schemas-microsoft-com:vml" Requires="v">
                <p:oleObj spid="_x0000_s129088" r:id="rId4" imgW="19047619" imgH="8063492" progId="">
                  <p:embed/>
                </p:oleObj>
              </mc:Choice>
              <mc:Fallback>
                <p:oleObj r:id="rId4" imgW="19047619" imgH="8063492" progId="">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4322" y="1452383"/>
                        <a:ext cx="13567719" cy="57424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7"/>
          <p:cNvSpPr/>
          <p:nvPr/>
        </p:nvSpPr>
        <p:spPr bwMode="auto">
          <a:xfrm flipV="1">
            <a:off x="0" y="1406664"/>
            <a:ext cx="12192000" cy="45719"/>
          </a:xfrm>
          <a:prstGeom prst="rect">
            <a:avLst/>
          </a:prstGeom>
          <a:gradFill>
            <a:gsLst>
              <a:gs pos="50000">
                <a:schemeClr val="accent6">
                  <a:lumMod val="75000"/>
                </a:schemeClr>
              </a:gs>
              <a:gs pos="100000">
                <a:schemeClr val="accent6">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11" name="Content Placeholder 3"/>
          <p:cNvSpPr>
            <a:spLocks noGrp="1"/>
          </p:cNvSpPr>
          <p:nvPr>
            <p:ph sz="quarter" idx="14"/>
          </p:nvPr>
        </p:nvSpPr>
        <p:spPr>
          <a:xfrm>
            <a:off x="609599" y="1635670"/>
            <a:ext cx="11878733" cy="4968330"/>
          </a:xfrm>
        </p:spPr>
        <p:txBody>
          <a:bodyPr>
            <a:noAutofit/>
          </a:bodyPr>
          <a:lstStyle/>
          <a:p>
            <a:r>
              <a:rPr lang="en-GB" sz="2600" b="1" dirty="0"/>
              <a:t>Tisíce variant šablon a nekonzistentní značení?</a:t>
            </a:r>
          </a:p>
          <a:p>
            <a:r>
              <a:rPr lang="en-GB" sz="2600" b="1" dirty="0"/>
              <a:t>Vedete si centrální elektronické záznamy všech revizí značení?</a:t>
            </a:r>
          </a:p>
          <a:p>
            <a:r>
              <a:rPr lang="en-GB" sz="2600" b="1" dirty="0"/>
              <a:t>Máte někoho dalšího, kdo schvaluje štítky, než jdou do výroby?</a:t>
            </a:r>
          </a:p>
          <a:p>
            <a:r>
              <a:rPr lang="en-GB" sz="2600" b="1" dirty="0"/>
              <a:t>Tisknete z procesů od návrhářů vs. optimalizovaných nebo integrovaných procesů?</a:t>
            </a:r>
          </a:p>
          <a:p>
            <a:r>
              <a:rPr lang="en-GB" sz="2600" b="1" dirty="0"/>
              <a:t>Pomalá reakce na žádosti o změnu štítků?</a:t>
            </a:r>
          </a:p>
          <a:p>
            <a:r>
              <a:rPr lang="en-GB" sz="2600" b="1" dirty="0" err="1" smtClean="0"/>
              <a:t>Musíte</a:t>
            </a:r>
            <a:r>
              <a:rPr lang="en-GB" sz="2600" b="1" dirty="0" smtClean="0"/>
              <a:t> </a:t>
            </a:r>
            <a:r>
              <a:rPr lang="en-GB" sz="2600" b="1" dirty="0"/>
              <a:t>štítky tisknout znovu?</a:t>
            </a:r>
          </a:p>
          <a:p>
            <a:r>
              <a:rPr lang="en-GB" sz="2600" b="1" dirty="0"/>
              <a:t>Slyšeli </a:t>
            </a:r>
            <a:r>
              <a:rPr lang="en-GB" sz="2600" b="1" dirty="0" err="1"/>
              <a:t>jste</a:t>
            </a:r>
            <a:r>
              <a:rPr lang="en-GB" sz="2600" b="1" dirty="0"/>
              <a:t> </a:t>
            </a:r>
            <a:r>
              <a:rPr lang="en-GB" sz="2600" b="1" dirty="0" smtClean="0"/>
              <a:t>o </a:t>
            </a:r>
            <a:r>
              <a:rPr lang="en-GB" sz="2600" b="1" dirty="0"/>
              <a:t>stahování výrobků z prodeje, trestech či pokutách?</a:t>
            </a:r>
          </a:p>
          <a:p>
            <a:endParaRPr lang="cs-CZ" sz="1100" dirty="0"/>
          </a:p>
          <a:p>
            <a:r>
              <a:rPr lang="en-GB" sz="2600" b="1" dirty="0">
                <a:solidFill>
                  <a:srgbClr val="FF0000"/>
                </a:solidFill>
              </a:rPr>
              <a:t>Způsobilo vám někdy značení pomocí štítků neplánované prostoje?</a:t>
            </a:r>
          </a:p>
          <a:p>
            <a:pPr marL="0" indent="0">
              <a:buNone/>
            </a:pPr>
            <a:endParaRPr lang="cs-CZ" sz="2800" dirty="0"/>
          </a:p>
          <a:p>
            <a:endParaRPr lang="cs-CZ" sz="2800" dirty="0"/>
          </a:p>
        </p:txBody>
      </p:sp>
    </p:spTree>
    <p:extLst>
      <p:ext uri="{BB962C8B-B14F-4D97-AF65-F5344CB8AC3E}">
        <p14:creationId xmlns:p14="http://schemas.microsoft.com/office/powerpoint/2010/main" val="22153978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xEl>
                                              <p:pRg st="8" end="8"/>
                                            </p:txEl>
                                          </p:spTgt>
                                        </p:tgtEl>
                                        <p:attrNameLst>
                                          <p:attrName>style.visibility</p:attrName>
                                        </p:attrNameLst>
                                      </p:cBhvr>
                                      <p:to>
                                        <p:strVal val="visible"/>
                                      </p:to>
                                    </p:set>
                                    <p:animEffect transition="in" filter="fade">
                                      <p:cBhvr>
                                        <p:cTn id="42"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Změny trhu a klíčové faktory určující směr</a:t>
            </a:r>
            <a:endParaRPr lang="cs-CZ"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6533" y="1064131"/>
            <a:ext cx="5294489" cy="5793870"/>
          </a:xfrm>
          <a:prstGeom prst="rect">
            <a:avLst/>
          </a:prstGeom>
        </p:spPr>
      </p:pic>
      <p:sp>
        <p:nvSpPr>
          <p:cNvPr id="3" name="Text Placeholder 2"/>
          <p:cNvSpPr>
            <a:spLocks noGrp="1"/>
          </p:cNvSpPr>
          <p:nvPr>
            <p:ph type="body" sz="quarter" idx="13"/>
          </p:nvPr>
        </p:nvSpPr>
        <p:spPr/>
        <p:txBody>
          <a:bodyPr>
            <a:normAutofit/>
          </a:bodyPr>
          <a:lstStyle/>
          <a:p>
            <a:r>
              <a:rPr dirty="0" smtClean="0"/>
              <a:t>Modernizace řízení</a:t>
            </a:r>
          </a:p>
        </p:txBody>
      </p:sp>
      <p:sp>
        <p:nvSpPr>
          <p:cNvPr id="7" name="Rectangle 6"/>
          <p:cNvSpPr/>
          <p:nvPr/>
        </p:nvSpPr>
        <p:spPr>
          <a:xfrm>
            <a:off x="431523" y="1574379"/>
            <a:ext cx="10450965" cy="4537524"/>
          </a:xfrm>
          <a:prstGeom prst="rect">
            <a:avLst/>
          </a:prstGeom>
        </p:spPr>
        <p:txBody>
          <a:bodyPr wrap="square">
            <a:spAutoFit/>
          </a:bodyPr>
          <a:lstStyle/>
          <a:p>
            <a:pPr marL="342900" indent="-342900">
              <a:lnSpc>
                <a:spcPct val="150000"/>
              </a:lnSpc>
              <a:buFont typeface="Wingdings" panose="05000000000000000000" pitchFamily="2" charset="2"/>
              <a:buChar char="§"/>
            </a:pPr>
            <a:r>
              <a:rPr lang="en-US" sz="2800" dirty="0"/>
              <a:t>Standardy pro regulaci a dodržování norem</a:t>
            </a:r>
          </a:p>
          <a:p>
            <a:pPr marL="342900" indent="-342900">
              <a:lnSpc>
                <a:spcPct val="150000"/>
              </a:lnSpc>
              <a:buFont typeface="Wingdings" panose="05000000000000000000" pitchFamily="2" charset="2"/>
              <a:buChar char="§"/>
            </a:pPr>
            <a:r>
              <a:rPr lang="en-US" sz="2800" dirty="0"/>
              <a:t>Přístupnost zákazníka</a:t>
            </a:r>
          </a:p>
          <a:p>
            <a:pPr marL="342900" indent="-342900">
              <a:lnSpc>
                <a:spcPct val="150000"/>
              </a:lnSpc>
              <a:buFont typeface="Wingdings" panose="05000000000000000000" pitchFamily="2" charset="2"/>
              <a:buChar char="§"/>
            </a:pPr>
            <a:r>
              <a:rPr lang="en-US" sz="2800" dirty="0"/>
              <a:t>Provozní efektivita</a:t>
            </a:r>
          </a:p>
          <a:p>
            <a:pPr marL="342900" indent="-342900">
              <a:lnSpc>
                <a:spcPct val="150000"/>
              </a:lnSpc>
              <a:buFont typeface="Wingdings" panose="05000000000000000000" pitchFamily="2" charset="2"/>
              <a:buChar char="§"/>
            </a:pPr>
            <a:r>
              <a:rPr lang="en-US" sz="2800" dirty="0"/>
              <a:t>Konfigurovatelnost a segmentace</a:t>
            </a:r>
          </a:p>
          <a:p>
            <a:pPr marL="342900" indent="-342900">
              <a:lnSpc>
                <a:spcPct val="150000"/>
              </a:lnSpc>
              <a:buFont typeface="Wingdings" panose="05000000000000000000" pitchFamily="2" charset="2"/>
              <a:buChar char="§"/>
            </a:pPr>
            <a:r>
              <a:rPr lang="en-US" sz="2800" dirty="0"/>
              <a:t>Spolupráce v rámci zásobovacího řetězce</a:t>
            </a:r>
          </a:p>
          <a:p>
            <a:pPr marL="342900" indent="-342900">
              <a:lnSpc>
                <a:spcPct val="150000"/>
              </a:lnSpc>
              <a:buFont typeface="Wingdings" panose="05000000000000000000" pitchFamily="2" charset="2"/>
              <a:buChar char="§"/>
            </a:pPr>
            <a:r>
              <a:rPr lang="en-US" sz="2800" dirty="0"/>
              <a:t>Konzistence a ochrana značky</a:t>
            </a:r>
          </a:p>
          <a:p>
            <a:pPr marL="342900" indent="-342900">
              <a:lnSpc>
                <a:spcPct val="150000"/>
              </a:lnSpc>
              <a:buFont typeface="Wingdings" panose="05000000000000000000" pitchFamily="2" charset="2"/>
              <a:buChar char="§"/>
            </a:pPr>
            <a:r>
              <a:rPr lang="en-US" sz="2800" dirty="0"/>
              <a:t>Kontinuita podnikání a zotavení po havárii</a:t>
            </a:r>
          </a:p>
        </p:txBody>
      </p:sp>
    </p:spTree>
    <p:extLst>
      <p:ext uri="{BB962C8B-B14F-4D97-AF65-F5344CB8AC3E}">
        <p14:creationId xmlns:p14="http://schemas.microsoft.com/office/powerpoint/2010/main" val="206243038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1_NiceLabel_template">
  <a:themeElements>
    <a:clrScheme name="Custom 2">
      <a:dk1>
        <a:sysClr val="windowText" lastClr="000000"/>
      </a:dk1>
      <a:lt1>
        <a:sysClr val="window" lastClr="FFFFFF"/>
      </a:lt1>
      <a:dk2>
        <a:srgbClr val="000000"/>
      </a:dk2>
      <a:lt2>
        <a:srgbClr val="F8F8F8"/>
      </a:lt2>
      <a:accent1>
        <a:srgbClr val="DDDDDD"/>
      </a:accent1>
      <a:accent2>
        <a:srgbClr val="B2B2B2"/>
      </a:accent2>
      <a:accent3>
        <a:srgbClr val="979BB0"/>
      </a:accent3>
      <a:accent4>
        <a:srgbClr val="8F94B0"/>
      </a:accent4>
      <a:accent5>
        <a:srgbClr val="484C60"/>
      </a:accent5>
      <a:accent6>
        <a:srgbClr val="EC6C2D"/>
      </a:accent6>
      <a:hlink>
        <a:srgbClr val="5F5F5F"/>
      </a:hlink>
      <a:folHlink>
        <a:srgbClr val="919191"/>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NiceLabel_template">
  <a:themeElements>
    <a:clrScheme name="Custom 2">
      <a:dk1>
        <a:sysClr val="windowText" lastClr="000000"/>
      </a:dk1>
      <a:lt1>
        <a:sysClr val="window" lastClr="FFFFFF"/>
      </a:lt1>
      <a:dk2>
        <a:srgbClr val="000000"/>
      </a:dk2>
      <a:lt2>
        <a:srgbClr val="F8F8F8"/>
      </a:lt2>
      <a:accent1>
        <a:srgbClr val="DDDDDD"/>
      </a:accent1>
      <a:accent2>
        <a:srgbClr val="B2B2B2"/>
      </a:accent2>
      <a:accent3>
        <a:srgbClr val="979BB0"/>
      </a:accent3>
      <a:accent4>
        <a:srgbClr val="8F94B0"/>
      </a:accent4>
      <a:accent5>
        <a:srgbClr val="484C60"/>
      </a:accent5>
      <a:accent6>
        <a:srgbClr val="EC6C2D"/>
      </a:accent6>
      <a:hlink>
        <a:srgbClr val="5F5F5F"/>
      </a:hlink>
      <a:folHlink>
        <a:srgbClr val="919191"/>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1587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800" b="0" i="0" u="none" strike="noStrike" cap="none" normalizeH="0" baseline="0" dirty="0" smtClean="0">
            <a:ln>
              <a:noFill/>
            </a:ln>
            <a:solidFill>
              <a:schemeClr val="tx1"/>
            </a:solidFill>
            <a:effectLst/>
            <a:latin typeface="Arial" charset="0"/>
          </a:defRPr>
        </a:defPPr>
      </a:lst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461BE37D4FFD4A9CDCDC276C0B7CEB" ma:contentTypeVersion="11" ma:contentTypeDescription="Create a new document." ma:contentTypeScope="" ma:versionID="a0874d040227d6b858b993ee1f82cf46">
  <xsd:schema xmlns:xsd="http://www.w3.org/2001/XMLSchema" xmlns:xs="http://www.w3.org/2001/XMLSchema" xmlns:p="http://schemas.microsoft.com/office/2006/metadata/properties" xmlns:ns2="http://schemas.microsoft.com/sharepoint/v3/fields" xmlns:ns3="2b0772f2-39a9-41bf-9505-455a87c05e19" targetNamespace="http://schemas.microsoft.com/office/2006/metadata/properties" ma:root="true" ma:fieldsID="ef827ce26d07ef791aef08fed3386897" ns2:_="" ns3:_="">
    <xsd:import namespace="http://schemas.microsoft.com/sharepoint/v3/fields"/>
    <xsd:import namespace="2b0772f2-39a9-41bf-9505-455a87c05e19"/>
    <xsd:element name="properties">
      <xsd:complexType>
        <xsd:sequence>
          <xsd:element name="documentManagement">
            <xsd:complexType>
              <xsd:all>
                <xsd:element ref="ns2:_Vers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Version" ma:index="4" nillable="true" ma:displayName="Version" ma:internalName="_Vers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0772f2-39a9-41bf-9505-455a87c05e19"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SharedWithUsers xmlns="2b0772f2-39a9-41bf-9505-455a87c05e19">
      <UserInfo>
        <DisplayName>Global Sales and Marketing</DisplayName>
        <AccountId>142</AccountId>
        <AccountType/>
      </UserInfo>
      <UserInfo>
        <DisplayName>Jure Repnik</DisplayName>
        <AccountId>130</AccountId>
        <AccountType/>
      </UserInfo>
      <UserInfo>
        <DisplayName>Carlos Zamora</DisplayName>
        <AccountId>181</AccountId>
        <AccountType/>
      </UserInfo>
      <UserInfo>
        <DisplayName>Nick Motley</DisplayName>
        <AccountId>136</AccountId>
        <AccountType/>
      </UserInfo>
      <UserInfo>
        <DisplayName>Claus Dehmer</DisplayName>
        <AccountId>44</AccountId>
        <AccountType/>
      </UserInfo>
      <UserInfo>
        <DisplayName>Knut Krueger</DisplayName>
        <AccountId>182</AccountId>
        <AccountType/>
      </UserInfo>
      <UserInfo>
        <DisplayName>Azra Kaltak</DisplayName>
        <AccountId>41</AccountId>
        <AccountType/>
      </UserInfo>
      <UserInfo>
        <DisplayName>Tanja Teropsic</DisplayName>
        <AccountId>34</AccountId>
        <AccountType/>
      </UserInfo>
      <UserInfo>
        <DisplayName>Jana Rozman</DisplayName>
        <AccountId>39</AccountId>
        <AccountType/>
      </UserInfo>
    </SharedWithUsers>
  </documentManagement>
</p:properties>
</file>

<file path=customXml/itemProps1.xml><?xml version="1.0" encoding="utf-8"?>
<ds:datastoreItem xmlns:ds="http://schemas.openxmlformats.org/officeDocument/2006/customXml" ds:itemID="{DB3617A7-375F-491D-BAFC-D91856F281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2b0772f2-39a9-41bf-9505-455a87c05e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3BFECB-0DE8-4E95-A59E-80A53307242C}">
  <ds:schemaRefs>
    <ds:schemaRef ds:uri="http://schemas.microsoft.com/sharepoint/v3/contenttype/forms"/>
  </ds:schemaRefs>
</ds:datastoreItem>
</file>

<file path=customXml/itemProps3.xml><?xml version="1.0" encoding="utf-8"?>
<ds:datastoreItem xmlns:ds="http://schemas.openxmlformats.org/officeDocument/2006/customXml" ds:itemID="{5E9FD704-B823-48AC-90CC-84F4BE8CF6A1}">
  <ds:schemaRefs>
    <ds:schemaRef ds:uri="http://schemas.openxmlformats.org/package/2006/metadata/core-properties"/>
    <ds:schemaRef ds:uri="http://purl.org/dc/elements/1.1/"/>
    <ds:schemaRef ds:uri="http://www.w3.org/XML/1998/namespace"/>
    <ds:schemaRef ds:uri="http://schemas.microsoft.com/office/2006/documentManagement/types"/>
    <ds:schemaRef ds:uri="http://schemas.microsoft.com/office/infopath/2007/PartnerControls"/>
    <ds:schemaRef ds:uri="http://purl.org/dc/terms/"/>
    <ds:schemaRef ds:uri="http://purl.org/dc/dcmitype/"/>
    <ds:schemaRef ds:uri="2b0772f2-39a9-41bf-9505-455a87c05e19"/>
    <ds:schemaRef ds:uri="http://schemas.microsoft.com/sharepoint/v3/field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NiceLabel (i5invest) overview </Template>
  <TotalTime>119141</TotalTime>
  <Words>2015</Words>
  <Application>Microsoft Office PowerPoint</Application>
  <PresentationFormat>Vlastní</PresentationFormat>
  <Paragraphs>769</Paragraphs>
  <Slides>37</Slides>
  <Notes>33</Notes>
  <HiddenSlides>0</HiddenSlides>
  <MMClips>0</MMClips>
  <ScaleCrop>false</ScaleCrop>
  <HeadingPairs>
    <vt:vector size="6" baseType="variant">
      <vt:variant>
        <vt:lpstr>Motiv</vt:lpstr>
      </vt:variant>
      <vt:variant>
        <vt:i4>3</vt:i4>
      </vt:variant>
      <vt:variant>
        <vt:lpstr>Vložené servery OLE</vt:lpstr>
      </vt:variant>
      <vt:variant>
        <vt:i4>0</vt:i4>
      </vt:variant>
      <vt:variant>
        <vt:lpstr>Nadpisy snímků</vt:lpstr>
      </vt:variant>
      <vt:variant>
        <vt:i4>37</vt:i4>
      </vt:variant>
    </vt:vector>
  </HeadingPairs>
  <TitlesOfParts>
    <vt:vector size="40" baseType="lpstr">
      <vt:lpstr>1_NiceLabel_template</vt:lpstr>
      <vt:lpstr>Office Theme</vt:lpstr>
      <vt:lpstr>3_NiceLabel_template</vt:lpstr>
      <vt:lpstr>Prezentace aplikace PowerPoint</vt:lpstr>
      <vt:lpstr>Prezentace aplikace PowerPoint</vt:lpstr>
      <vt:lpstr>Proč existuje NiceLabel? </vt:lpstr>
      <vt:lpstr>Zákazníci z oblasti biologických věd</vt:lpstr>
      <vt:lpstr>Maloobchodní zákazníci LMS</vt:lpstr>
      <vt:lpstr>Ostatní zákazníci LMS</vt:lpstr>
      <vt:lpstr>Prezentace aplikace PowerPoint</vt:lpstr>
      <vt:lpstr>Skrytá složitost značení  Poznáváte některé z těchto "bolavých" míst?</vt:lpstr>
      <vt:lpstr>Změny trhu a klíčové faktory určující směr</vt:lpstr>
      <vt:lpstr>Běžné výzvy</vt:lpstr>
      <vt:lpstr>Prezentace aplikace PowerPoint</vt:lpstr>
      <vt:lpstr>Řešení pro správu štítků (LMS)   </vt:lpstr>
      <vt:lpstr>Co je řešení pro správu štítků?   </vt:lpstr>
      <vt:lpstr>Co je LMS?  Řešení typu „vše v jednom“    </vt:lpstr>
      <vt:lpstr>Co je LMS? Řešení typu vše v jednom    </vt:lpstr>
      <vt:lpstr>Co je LMS? Systém pro správu dokumentů    </vt:lpstr>
      <vt:lpstr>Co je LMS? Systém pro správu dokumentů    </vt:lpstr>
      <vt:lpstr>Co je LMS? Systém pro správu dokumentů    </vt:lpstr>
      <vt:lpstr>Co je LMS? Systém pro správu dokumentů    </vt:lpstr>
      <vt:lpstr>Co je LMS? Systém pro správu dokumentů    </vt:lpstr>
      <vt:lpstr>Co je LMS?  Systém pro správu dokumentů    </vt:lpstr>
      <vt:lpstr>Co je LMS? Systém pro správu dokumentů    </vt:lpstr>
      <vt:lpstr>Co je LMS? Systém pro správu dokumentů    </vt:lpstr>
      <vt:lpstr>Co je LMS? Systém pro správu dokumentů    </vt:lpstr>
      <vt:lpstr>Co je LMS? Systém pro správu dokumentů    </vt:lpstr>
      <vt:lpstr>Co je LMS? Systém pro správu dokumentů    </vt:lpstr>
      <vt:lpstr>Řešení pro správu štítků – výhody</vt:lpstr>
      <vt:lpstr>Prezentace aplikace PowerPoint</vt:lpstr>
      <vt:lpstr>Rozhraní LMS Mobile API pro dynamické šablony</vt:lpstr>
      <vt:lpstr>Rozhraní Mobile API pro dynamické šablony</vt:lpstr>
      <vt:lpstr>Rozhraní LMS Mobile API pro dynamické šablony</vt:lpstr>
      <vt:lpstr>Prezentace aplikace PowerPoint</vt:lpstr>
      <vt:lpstr>Balíček NiceLabel ABAP*</vt:lpstr>
      <vt:lpstr>Náhled štítku v systému SAP</vt:lpstr>
      <vt:lpstr>Stavová zpětná vazba v systému SAP</vt:lpstr>
      <vt:lpstr>Určeno pro tisk na vyžádání</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Label Management Solutions</dc:title>
  <dc:creator>ken.moir@nicelabel.com</dc:creator>
  <cp:keywords>Label Management Solutions</cp:keywords>
  <cp:lastModifiedBy>Jana Dubská</cp:lastModifiedBy>
  <cp:revision>485</cp:revision>
  <cp:lastPrinted>2015-09-03T15:21:05Z</cp:lastPrinted>
  <dcterms:created xsi:type="dcterms:W3CDTF">2015-09-03T15:18:44Z</dcterms:created>
  <dcterms:modified xsi:type="dcterms:W3CDTF">2016-12-29T18:20:19Z</dcterms:modified>
  <cp:category>Label Management Solutions (presentation in English) Strategic updates on NiceLabel global developments and exploration of exceptional value of the next generation software platform and labeling solutions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0x010100D4461BE37D4FFD4A9CDCDC276C0B7CEB</vt:lpwstr>
  </property>
  <property fmtid="{D5CDD505-2E9C-101B-9397-08002B2CF9AE}" pid="3" name="AgitoFieldOffice">
    <vt:lpwstr>48;#GLOBAL|fdd1ce7a-4eef-4607-be05-2c17ca7f708e</vt:lpwstr>
  </property>
  <property fmtid="{D5CDD505-2E9C-101B-9397-08002B2CF9AE}" pid="4" name="l75ee8b31f38419ebfd885da00c4db54">
    <vt:lpwstr>GLOBAL|fdd1ce7a-4eef-4607-be05-2c17ca7f708e</vt:lpwstr>
  </property>
  <property fmtid="{D5CDD505-2E9C-101B-9397-08002B2CF9AE}" pid="5" name="h5cb5c28aacb49b388ed826de43f4849">
    <vt:lpwstr/>
  </property>
  <property fmtid="{D5CDD505-2E9C-101B-9397-08002B2CF9AE}" pid="6" name="AgitoFieldDocKeywords">
    <vt:lpwstr/>
  </property>
  <property fmtid="{D5CDD505-2E9C-101B-9397-08002B2CF9AE}" pid="7" name="TaxCatchAll">
    <vt:lpwstr>48;#GLOBAL|fdd1ce7a-4eef-4607-be05-2c17ca7f708e</vt:lpwstr>
  </property>
  <property fmtid="{D5CDD505-2E9C-101B-9397-08002B2CF9AE}" pid="8" name="SharedWithUsers">
    <vt:lpwstr>142;#Global Sales and Marketing</vt:lpwstr>
  </property>
  <property fmtid="{D5CDD505-2E9C-101B-9397-08002B2CF9AE}" pid="9" name="AgitoFieldDocStatus">
    <vt:lpwstr>Final</vt:lpwstr>
  </property>
</Properties>
</file>